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Lst>
  <p:notesMasterIdLst>
    <p:notesMasterId r:id="rId27"/>
  </p:notesMasterIdLst>
  <p:handoutMasterIdLst>
    <p:handoutMasterId r:id="rId28"/>
  </p:handoutMasterIdLst>
  <p:sldIdLst>
    <p:sldId id="257" r:id="rId5"/>
    <p:sldId id="265" r:id="rId6"/>
    <p:sldId id="277" r:id="rId7"/>
    <p:sldId id="423" r:id="rId8"/>
    <p:sldId id="437" r:id="rId9"/>
    <p:sldId id="448" r:id="rId10"/>
    <p:sldId id="440" r:id="rId11"/>
    <p:sldId id="442" r:id="rId12"/>
    <p:sldId id="447" r:id="rId13"/>
    <p:sldId id="419" r:id="rId14"/>
    <p:sldId id="329" r:id="rId15"/>
    <p:sldId id="272" r:id="rId16"/>
    <p:sldId id="266" r:id="rId17"/>
    <p:sldId id="446" r:id="rId18"/>
    <p:sldId id="425" r:id="rId19"/>
    <p:sldId id="317" r:id="rId20"/>
    <p:sldId id="331" r:id="rId21"/>
    <p:sldId id="274" r:id="rId22"/>
    <p:sldId id="451" r:id="rId23"/>
    <p:sldId id="389" r:id="rId24"/>
    <p:sldId id="399" r:id="rId25"/>
    <p:sldId id="403"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9B7A347-F5D2-139A-DD99-A99A2679CF5D}" name="Robertson-Demers, Kathryn A" initials="RK" userId="S::k.robertson-demers@wsu.edu::d3183835-38c0-4ccd-88bf-5afffbce179c"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B14624-A8FF-4EA0-B09F-D537E2E1DA46}" v="855" dt="2026-03-24T19:23:24.7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02" autoAdjust="0"/>
    <p:restoredTop sz="78541" autoAdjust="0"/>
  </p:normalViewPr>
  <p:slideViewPr>
    <p:cSldViewPr snapToGrid="0" showGuides="1">
      <p:cViewPr varScale="1">
        <p:scale>
          <a:sx n="99" d="100"/>
          <a:sy n="99" d="100"/>
        </p:scale>
        <p:origin x="1086" y="48"/>
      </p:cViewPr>
      <p:guideLst>
        <p:guide orient="horz" pos="2160"/>
        <p:guide pos="3841"/>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57" d="100"/>
          <a:sy n="57" d="100"/>
        </p:scale>
        <p:origin x="2357"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son-DeMers, Kathryn A" userId="d3183835-38c0-4ccd-88bf-5afffbce179c" providerId="ADAL" clId="{E8E2EC52-BA6E-43E1-9C2F-BA85CAFCB854}"/>
    <pc:docChg chg="undo custSel addSld delSld modSld sldOrd">
      <pc:chgData name="Robertson-DeMers, Kathryn A" userId="d3183835-38c0-4ccd-88bf-5afffbce179c" providerId="ADAL" clId="{E8E2EC52-BA6E-43E1-9C2F-BA85CAFCB854}" dt="2026-03-24T19:24:34.238" v="6118" actId="14100"/>
      <pc:docMkLst>
        <pc:docMk/>
      </pc:docMkLst>
      <pc:sldChg chg="modSp mod">
        <pc:chgData name="Robertson-DeMers, Kathryn A" userId="d3183835-38c0-4ccd-88bf-5afffbce179c" providerId="ADAL" clId="{E8E2EC52-BA6E-43E1-9C2F-BA85CAFCB854}" dt="2026-03-23T19:57:45.977" v="3631" actId="20577"/>
        <pc:sldMkLst>
          <pc:docMk/>
          <pc:sldMk cId="4075339239" sldId="265"/>
        </pc:sldMkLst>
        <pc:spChg chg="mod">
          <ac:chgData name="Robertson-DeMers, Kathryn A" userId="d3183835-38c0-4ccd-88bf-5afffbce179c" providerId="ADAL" clId="{E8E2EC52-BA6E-43E1-9C2F-BA85CAFCB854}" dt="2026-03-23T19:57:45.977" v="3631" actId="20577"/>
          <ac:spMkLst>
            <pc:docMk/>
            <pc:sldMk cId="4075339239" sldId="265"/>
            <ac:spMk id="2" creationId="{642A54DB-8F12-076F-321D-1EFE8043C643}"/>
          </ac:spMkLst>
        </pc:spChg>
      </pc:sldChg>
      <pc:sldChg chg="del">
        <pc:chgData name="Robertson-DeMers, Kathryn A" userId="d3183835-38c0-4ccd-88bf-5afffbce179c" providerId="ADAL" clId="{E8E2EC52-BA6E-43E1-9C2F-BA85CAFCB854}" dt="2026-03-23T15:37:19.104" v="0" actId="47"/>
        <pc:sldMkLst>
          <pc:docMk/>
          <pc:sldMk cId="4049867580" sldId="267"/>
        </pc:sldMkLst>
      </pc:sldChg>
      <pc:sldChg chg="del">
        <pc:chgData name="Robertson-DeMers, Kathryn A" userId="d3183835-38c0-4ccd-88bf-5afffbce179c" providerId="ADAL" clId="{E8E2EC52-BA6E-43E1-9C2F-BA85CAFCB854}" dt="2026-03-23T16:09:09.679" v="1862" actId="47"/>
        <pc:sldMkLst>
          <pc:docMk/>
          <pc:sldMk cId="3015864880" sldId="270"/>
        </pc:sldMkLst>
      </pc:sldChg>
      <pc:sldChg chg="modSp mod ord modNotesTx">
        <pc:chgData name="Robertson-DeMers, Kathryn A" userId="d3183835-38c0-4ccd-88bf-5afffbce179c" providerId="ADAL" clId="{E8E2EC52-BA6E-43E1-9C2F-BA85CAFCB854}" dt="2026-03-23T19:21:55.265" v="2692"/>
        <pc:sldMkLst>
          <pc:docMk/>
          <pc:sldMk cId="977837812" sldId="272"/>
        </pc:sldMkLst>
        <pc:spChg chg="mod">
          <ac:chgData name="Robertson-DeMers, Kathryn A" userId="d3183835-38c0-4ccd-88bf-5afffbce179c" providerId="ADAL" clId="{E8E2EC52-BA6E-43E1-9C2F-BA85CAFCB854}" dt="2026-03-23T15:50:45.125" v="761" actId="20577"/>
          <ac:spMkLst>
            <pc:docMk/>
            <pc:sldMk cId="977837812" sldId="272"/>
            <ac:spMk id="5" creationId="{02F86D78-0626-F703-5CB7-96D99B3C0EF0}"/>
          </ac:spMkLst>
        </pc:spChg>
        <pc:spChg chg="mod">
          <ac:chgData name="Robertson-DeMers, Kathryn A" userId="d3183835-38c0-4ccd-88bf-5afffbce179c" providerId="ADAL" clId="{E8E2EC52-BA6E-43E1-9C2F-BA85CAFCB854}" dt="2026-03-23T15:39:31.160" v="149" actId="20577"/>
          <ac:spMkLst>
            <pc:docMk/>
            <pc:sldMk cId="977837812" sldId="272"/>
            <ac:spMk id="6" creationId="{E5BC0E07-DFB8-9D01-6871-7465668388BA}"/>
          </ac:spMkLst>
        </pc:spChg>
      </pc:sldChg>
      <pc:sldChg chg="addSp delSp modSp mod modNotesTx">
        <pc:chgData name="Robertson-DeMers, Kathryn A" userId="d3183835-38c0-4ccd-88bf-5afffbce179c" providerId="ADAL" clId="{E8E2EC52-BA6E-43E1-9C2F-BA85CAFCB854}" dt="2026-03-24T19:22:14.806" v="5891" actId="20577"/>
        <pc:sldMkLst>
          <pc:docMk/>
          <pc:sldMk cId="3663039605" sldId="274"/>
        </pc:sldMkLst>
        <pc:spChg chg="mod">
          <ac:chgData name="Robertson-DeMers, Kathryn A" userId="d3183835-38c0-4ccd-88bf-5afffbce179c" providerId="ADAL" clId="{E8E2EC52-BA6E-43E1-9C2F-BA85CAFCB854}" dt="2026-03-24T18:01:06.008" v="3638" actId="26606"/>
          <ac:spMkLst>
            <pc:docMk/>
            <pc:sldMk cId="3663039605" sldId="274"/>
            <ac:spMk id="2" creationId="{13C9F16F-83F2-91D5-EC21-C891847CA069}"/>
          </ac:spMkLst>
        </pc:spChg>
        <pc:spChg chg="mod">
          <ac:chgData name="Robertson-DeMers, Kathryn A" userId="d3183835-38c0-4ccd-88bf-5afffbce179c" providerId="ADAL" clId="{E8E2EC52-BA6E-43E1-9C2F-BA85CAFCB854}" dt="2026-03-24T18:01:06.008" v="3638" actId="26606"/>
          <ac:spMkLst>
            <pc:docMk/>
            <pc:sldMk cId="3663039605" sldId="274"/>
            <ac:spMk id="4" creationId="{91AF8822-1300-EDED-22C1-689C9D142EEB}"/>
          </ac:spMkLst>
        </pc:spChg>
        <pc:spChg chg="add del">
          <ac:chgData name="Robertson-DeMers, Kathryn A" userId="d3183835-38c0-4ccd-88bf-5afffbce179c" providerId="ADAL" clId="{E8E2EC52-BA6E-43E1-9C2F-BA85CAFCB854}" dt="2026-03-23T19:01:20.153" v="2230" actId="22"/>
          <ac:spMkLst>
            <pc:docMk/>
            <pc:sldMk cId="3663039605" sldId="274"/>
            <ac:spMk id="5" creationId="{8F015B6A-C072-DB28-86BC-912A2C4E0242}"/>
          </ac:spMkLst>
        </pc:spChg>
        <pc:picChg chg="mod ord">
          <ac:chgData name="Robertson-DeMers, Kathryn A" userId="d3183835-38c0-4ccd-88bf-5afffbce179c" providerId="ADAL" clId="{E8E2EC52-BA6E-43E1-9C2F-BA85CAFCB854}" dt="2026-03-24T18:01:06.008" v="3638" actId="26606"/>
          <ac:picMkLst>
            <pc:docMk/>
            <pc:sldMk cId="3663039605" sldId="274"/>
            <ac:picMk id="2050" creationId="{A2838C4D-9AED-05DC-356A-69C4607FB802}"/>
          </ac:picMkLst>
        </pc:picChg>
      </pc:sldChg>
      <pc:sldChg chg="modSp">
        <pc:chgData name="Robertson-DeMers, Kathryn A" userId="d3183835-38c0-4ccd-88bf-5afffbce179c" providerId="ADAL" clId="{E8E2EC52-BA6E-43E1-9C2F-BA85CAFCB854}" dt="2026-03-24T19:07:22.039" v="4791" actId="14826"/>
        <pc:sldMkLst>
          <pc:docMk/>
          <pc:sldMk cId="4280273125" sldId="277"/>
        </pc:sldMkLst>
        <pc:picChg chg="mod">
          <ac:chgData name="Robertson-DeMers, Kathryn A" userId="d3183835-38c0-4ccd-88bf-5afffbce179c" providerId="ADAL" clId="{E8E2EC52-BA6E-43E1-9C2F-BA85CAFCB854}" dt="2026-03-24T19:07:22.039" v="4791" actId="14826"/>
          <ac:picMkLst>
            <pc:docMk/>
            <pc:sldMk cId="4280273125" sldId="277"/>
            <ac:picMk id="6" creationId="{7CF4084F-437D-E54B-4F4B-72B3CE69A737}"/>
          </ac:picMkLst>
        </pc:picChg>
      </pc:sldChg>
      <pc:sldChg chg="del">
        <pc:chgData name="Robertson-DeMers, Kathryn A" userId="d3183835-38c0-4ccd-88bf-5afffbce179c" providerId="ADAL" clId="{E8E2EC52-BA6E-43E1-9C2F-BA85CAFCB854}" dt="2026-03-23T16:00:29.876" v="1462" actId="2696"/>
        <pc:sldMkLst>
          <pc:docMk/>
          <pc:sldMk cId="3018222967" sldId="313"/>
        </pc:sldMkLst>
      </pc:sldChg>
      <pc:sldChg chg="modSp mod modNotesTx">
        <pc:chgData name="Robertson-DeMers, Kathryn A" userId="d3183835-38c0-4ccd-88bf-5afffbce179c" providerId="ADAL" clId="{E8E2EC52-BA6E-43E1-9C2F-BA85CAFCB854}" dt="2026-03-24T19:21:19.958" v="5804" actId="20577"/>
        <pc:sldMkLst>
          <pc:docMk/>
          <pc:sldMk cId="4136274022" sldId="317"/>
        </pc:sldMkLst>
        <pc:spChg chg="mod">
          <ac:chgData name="Robertson-DeMers, Kathryn A" userId="d3183835-38c0-4ccd-88bf-5afffbce179c" providerId="ADAL" clId="{E8E2EC52-BA6E-43E1-9C2F-BA85CAFCB854}" dt="2026-03-23T16:00:18.823" v="1461" actId="20577"/>
          <ac:spMkLst>
            <pc:docMk/>
            <pc:sldMk cId="4136274022" sldId="317"/>
            <ac:spMk id="2" creationId="{D6E67BF2-837F-DBC0-E6C0-583F91293ED1}"/>
          </ac:spMkLst>
        </pc:spChg>
      </pc:sldChg>
      <pc:sldChg chg="del">
        <pc:chgData name="Robertson-DeMers, Kathryn A" userId="d3183835-38c0-4ccd-88bf-5afffbce179c" providerId="ADAL" clId="{E8E2EC52-BA6E-43E1-9C2F-BA85CAFCB854}" dt="2026-03-23T16:10:07.490" v="1907" actId="47"/>
        <pc:sldMkLst>
          <pc:docMk/>
          <pc:sldMk cId="3888742721" sldId="328"/>
        </pc:sldMkLst>
      </pc:sldChg>
      <pc:sldChg chg="modSp mod ord modNotesTx">
        <pc:chgData name="Robertson-DeMers, Kathryn A" userId="d3183835-38c0-4ccd-88bf-5afffbce179c" providerId="ADAL" clId="{E8E2EC52-BA6E-43E1-9C2F-BA85CAFCB854}" dt="2026-03-24T18:53:06.540" v="4566" actId="20577"/>
        <pc:sldMkLst>
          <pc:docMk/>
          <pc:sldMk cId="3725034065" sldId="329"/>
        </pc:sldMkLst>
        <pc:spChg chg="mod">
          <ac:chgData name="Robertson-DeMers, Kathryn A" userId="d3183835-38c0-4ccd-88bf-5afffbce179c" providerId="ADAL" clId="{E8E2EC52-BA6E-43E1-9C2F-BA85CAFCB854}" dt="2026-03-24T18:52:43.054" v="4565" actId="20577"/>
          <ac:spMkLst>
            <pc:docMk/>
            <pc:sldMk cId="3725034065" sldId="329"/>
            <ac:spMk id="2" creationId="{AD1D6030-6BA4-C9D5-FA5A-5EDF5C89C6DD}"/>
          </ac:spMkLst>
        </pc:spChg>
      </pc:sldChg>
      <pc:sldChg chg="addSp delSp modSp mod modNotesTx">
        <pc:chgData name="Robertson-DeMers, Kathryn A" userId="d3183835-38c0-4ccd-88bf-5afffbce179c" providerId="ADAL" clId="{E8E2EC52-BA6E-43E1-9C2F-BA85CAFCB854}" dt="2026-03-24T19:21:48.113" v="5809" actId="6549"/>
        <pc:sldMkLst>
          <pc:docMk/>
          <pc:sldMk cId="128763429" sldId="331"/>
        </pc:sldMkLst>
        <pc:spChg chg="mod">
          <ac:chgData name="Robertson-DeMers, Kathryn A" userId="d3183835-38c0-4ccd-88bf-5afffbce179c" providerId="ADAL" clId="{E8E2EC52-BA6E-43E1-9C2F-BA85CAFCB854}" dt="2026-03-23T16:10:01.246" v="1906" actId="20577"/>
          <ac:spMkLst>
            <pc:docMk/>
            <pc:sldMk cId="128763429" sldId="331"/>
            <ac:spMk id="2" creationId="{2F92708F-2529-D471-8B6A-F529038D665C}"/>
          </ac:spMkLst>
        </pc:spChg>
        <pc:spChg chg="mod">
          <ac:chgData name="Robertson-DeMers, Kathryn A" userId="d3183835-38c0-4ccd-88bf-5afffbce179c" providerId="ADAL" clId="{E8E2EC52-BA6E-43E1-9C2F-BA85CAFCB854}" dt="2026-03-23T16:05:13.638" v="1802" actId="27636"/>
          <ac:spMkLst>
            <pc:docMk/>
            <pc:sldMk cId="128763429" sldId="331"/>
            <ac:spMk id="4" creationId="{BBDCA750-3FFE-8F28-29B8-DD2F3D8A20A6}"/>
          </ac:spMkLst>
        </pc:spChg>
        <pc:picChg chg="del mod">
          <ac:chgData name="Robertson-DeMers, Kathryn A" userId="d3183835-38c0-4ccd-88bf-5afffbce179c" providerId="ADAL" clId="{E8E2EC52-BA6E-43E1-9C2F-BA85CAFCB854}" dt="2026-03-23T18:57:05.129" v="2215" actId="478"/>
          <ac:picMkLst>
            <pc:docMk/>
            <pc:sldMk cId="128763429" sldId="331"/>
            <ac:picMk id="5" creationId="{1B35C617-8993-DE44-7D93-FB96B7729198}"/>
          </ac:picMkLst>
        </pc:picChg>
        <pc:picChg chg="add mod">
          <ac:chgData name="Robertson-DeMers, Kathryn A" userId="d3183835-38c0-4ccd-88bf-5afffbce179c" providerId="ADAL" clId="{E8E2EC52-BA6E-43E1-9C2F-BA85CAFCB854}" dt="2026-03-23T18:57:15.903" v="2218" actId="1076"/>
          <ac:picMkLst>
            <pc:docMk/>
            <pc:sldMk cId="128763429" sldId="331"/>
            <ac:picMk id="6" creationId="{E10739AB-4908-AE7C-0621-B1906A64BA6F}"/>
          </ac:picMkLst>
        </pc:picChg>
      </pc:sldChg>
      <pc:sldChg chg="del">
        <pc:chgData name="Robertson-DeMers, Kathryn A" userId="d3183835-38c0-4ccd-88bf-5afffbce179c" providerId="ADAL" clId="{E8E2EC52-BA6E-43E1-9C2F-BA85CAFCB854}" dt="2026-03-23T16:08:48.370" v="1859" actId="47"/>
        <pc:sldMkLst>
          <pc:docMk/>
          <pc:sldMk cId="4244936877" sldId="332"/>
        </pc:sldMkLst>
      </pc:sldChg>
      <pc:sldChg chg="delSp modSp del mod modClrScheme chgLayout">
        <pc:chgData name="Robertson-DeMers, Kathryn A" userId="d3183835-38c0-4ccd-88bf-5afffbce179c" providerId="ADAL" clId="{E8E2EC52-BA6E-43E1-9C2F-BA85CAFCB854}" dt="2026-03-23T19:06:25.848" v="2246" actId="47"/>
        <pc:sldMkLst>
          <pc:docMk/>
          <pc:sldMk cId="3217147916" sldId="333"/>
        </pc:sldMkLst>
        <pc:spChg chg="mod ord">
          <ac:chgData name="Robertson-DeMers, Kathryn A" userId="d3183835-38c0-4ccd-88bf-5afffbce179c" providerId="ADAL" clId="{E8E2EC52-BA6E-43E1-9C2F-BA85CAFCB854}" dt="2026-03-23T19:02:57.948" v="2234" actId="255"/>
          <ac:spMkLst>
            <pc:docMk/>
            <pc:sldMk cId="3217147916" sldId="333"/>
            <ac:spMk id="2" creationId="{457D518B-5830-4815-3293-B51D47DA499A}"/>
          </ac:spMkLst>
        </pc:spChg>
        <pc:spChg chg="mod">
          <ac:chgData name="Robertson-DeMers, Kathryn A" userId="d3183835-38c0-4ccd-88bf-5afffbce179c" providerId="ADAL" clId="{E8E2EC52-BA6E-43E1-9C2F-BA85CAFCB854}" dt="2026-03-23T18:59:02.409" v="2222" actId="26606"/>
          <ac:spMkLst>
            <pc:docMk/>
            <pc:sldMk cId="3217147916" sldId="333"/>
            <ac:spMk id="4" creationId="{E9DC2978-0F6E-2733-D991-C1729E1B1F46}"/>
          </ac:spMkLst>
        </pc:spChg>
        <pc:picChg chg="del">
          <ac:chgData name="Robertson-DeMers, Kathryn A" userId="d3183835-38c0-4ccd-88bf-5afffbce179c" providerId="ADAL" clId="{E8E2EC52-BA6E-43E1-9C2F-BA85CAFCB854}" dt="2026-03-23T18:58:19.975" v="2220" actId="478"/>
          <ac:picMkLst>
            <pc:docMk/>
            <pc:sldMk cId="3217147916" sldId="333"/>
            <ac:picMk id="3" creationId="{671AF54F-DEE5-A799-2270-F1EF8AFD7510}"/>
          </ac:picMkLst>
        </pc:picChg>
      </pc:sldChg>
      <pc:sldChg chg="modSp del mod ord">
        <pc:chgData name="Robertson-DeMers, Kathryn A" userId="d3183835-38c0-4ccd-88bf-5afffbce179c" providerId="ADAL" clId="{E8E2EC52-BA6E-43E1-9C2F-BA85CAFCB854}" dt="2026-03-24T19:23:29.717" v="5958" actId="47"/>
        <pc:sldMkLst>
          <pc:docMk/>
          <pc:sldMk cId="3059424641" sldId="380"/>
        </pc:sldMkLst>
        <pc:spChg chg="mod">
          <ac:chgData name="Robertson-DeMers, Kathryn A" userId="d3183835-38c0-4ccd-88bf-5afffbce179c" providerId="ADAL" clId="{E8E2EC52-BA6E-43E1-9C2F-BA85CAFCB854}" dt="2026-03-23T19:39:01.553" v="3535" actId="21"/>
          <ac:spMkLst>
            <pc:docMk/>
            <pc:sldMk cId="3059424641" sldId="380"/>
            <ac:spMk id="2" creationId="{CEA38964-E88B-1CFD-387E-0E4CDD309065}"/>
          </ac:spMkLst>
        </pc:spChg>
      </pc:sldChg>
      <pc:sldChg chg="modSp mod modNotesTx">
        <pc:chgData name="Robertson-DeMers, Kathryn A" userId="d3183835-38c0-4ccd-88bf-5afffbce179c" providerId="ADAL" clId="{E8E2EC52-BA6E-43E1-9C2F-BA85CAFCB854}" dt="2026-03-23T19:40:26.414" v="3565" actId="20577"/>
        <pc:sldMkLst>
          <pc:docMk/>
          <pc:sldMk cId="4232527447" sldId="389"/>
        </pc:sldMkLst>
        <pc:spChg chg="mod">
          <ac:chgData name="Robertson-DeMers, Kathryn A" userId="d3183835-38c0-4ccd-88bf-5afffbce179c" providerId="ADAL" clId="{E8E2EC52-BA6E-43E1-9C2F-BA85CAFCB854}" dt="2026-03-23T19:40:26.414" v="3565" actId="20577"/>
          <ac:spMkLst>
            <pc:docMk/>
            <pc:sldMk cId="4232527447" sldId="389"/>
            <ac:spMk id="2" creationId="{60ABC8FD-2AE5-CAE4-B223-0C14F6D99216}"/>
          </ac:spMkLst>
        </pc:spChg>
        <pc:spChg chg="mod">
          <ac:chgData name="Robertson-DeMers, Kathryn A" userId="d3183835-38c0-4ccd-88bf-5afffbce179c" providerId="ADAL" clId="{E8E2EC52-BA6E-43E1-9C2F-BA85CAFCB854}" dt="2026-03-23T19:39:35.469" v="3545" actId="14100"/>
          <ac:spMkLst>
            <pc:docMk/>
            <pc:sldMk cId="4232527447" sldId="389"/>
            <ac:spMk id="3" creationId="{94D0D4AB-9318-C115-7DF1-B83553E4B6FE}"/>
          </ac:spMkLst>
        </pc:spChg>
        <pc:grpChg chg="mod">
          <ac:chgData name="Robertson-DeMers, Kathryn A" userId="d3183835-38c0-4ccd-88bf-5afffbce179c" providerId="ADAL" clId="{E8E2EC52-BA6E-43E1-9C2F-BA85CAFCB854}" dt="2026-03-23T19:39:43.314" v="3548" actId="1076"/>
          <ac:grpSpMkLst>
            <pc:docMk/>
            <pc:sldMk cId="4232527447" sldId="389"/>
            <ac:grpSpMk id="7" creationId="{EBDC2E17-D83A-7AF8-9126-AD3481745E75}"/>
          </ac:grpSpMkLst>
        </pc:grpChg>
        <pc:picChg chg="mod">
          <ac:chgData name="Robertson-DeMers, Kathryn A" userId="d3183835-38c0-4ccd-88bf-5afffbce179c" providerId="ADAL" clId="{E8E2EC52-BA6E-43E1-9C2F-BA85CAFCB854}" dt="2026-03-23T19:39:43.314" v="3548" actId="1076"/>
          <ac:picMkLst>
            <pc:docMk/>
            <pc:sldMk cId="4232527447" sldId="389"/>
            <ac:picMk id="4" creationId="{70EE5BE7-5C55-1243-8A26-2C9744A468FD}"/>
          </ac:picMkLst>
        </pc:picChg>
        <pc:picChg chg="mod">
          <ac:chgData name="Robertson-DeMers, Kathryn A" userId="d3183835-38c0-4ccd-88bf-5afffbce179c" providerId="ADAL" clId="{E8E2EC52-BA6E-43E1-9C2F-BA85CAFCB854}" dt="2026-03-23T19:39:39.924" v="3547" actId="1076"/>
          <ac:picMkLst>
            <pc:docMk/>
            <pc:sldMk cId="4232527447" sldId="389"/>
            <ac:picMk id="5" creationId="{82FB13DA-86C7-3B0F-7486-08C2A5262BDD}"/>
          </ac:picMkLst>
        </pc:picChg>
        <pc:picChg chg="mod">
          <ac:chgData name="Robertson-DeMers, Kathryn A" userId="d3183835-38c0-4ccd-88bf-5afffbce179c" providerId="ADAL" clId="{E8E2EC52-BA6E-43E1-9C2F-BA85CAFCB854}" dt="2026-03-23T19:39:43.314" v="3548" actId="1076"/>
          <ac:picMkLst>
            <pc:docMk/>
            <pc:sldMk cId="4232527447" sldId="389"/>
            <ac:picMk id="6" creationId="{D952E4A9-2F18-010D-8292-A40BD8A91429}"/>
          </ac:picMkLst>
        </pc:picChg>
      </pc:sldChg>
      <pc:sldChg chg="modSp mod">
        <pc:chgData name="Robertson-DeMers, Kathryn A" userId="d3183835-38c0-4ccd-88bf-5afffbce179c" providerId="ADAL" clId="{E8E2EC52-BA6E-43E1-9C2F-BA85CAFCB854}" dt="2026-03-24T19:24:34.238" v="6118" actId="14100"/>
        <pc:sldMkLst>
          <pc:docMk/>
          <pc:sldMk cId="1728030883" sldId="403"/>
        </pc:sldMkLst>
        <pc:spChg chg="mod">
          <ac:chgData name="Robertson-DeMers, Kathryn A" userId="d3183835-38c0-4ccd-88bf-5afffbce179c" providerId="ADAL" clId="{E8E2EC52-BA6E-43E1-9C2F-BA85CAFCB854}" dt="2026-03-24T19:24:34.238" v="6118" actId="14100"/>
          <ac:spMkLst>
            <pc:docMk/>
            <pc:sldMk cId="1728030883" sldId="403"/>
            <ac:spMk id="2" creationId="{87E32BC8-CDD0-5571-0779-9DDAC3A090EC}"/>
          </ac:spMkLst>
        </pc:spChg>
      </pc:sldChg>
      <pc:sldChg chg="modSp mod ord modNotesTx">
        <pc:chgData name="Robertson-DeMers, Kathryn A" userId="d3183835-38c0-4ccd-88bf-5afffbce179c" providerId="ADAL" clId="{E8E2EC52-BA6E-43E1-9C2F-BA85CAFCB854}" dt="2026-03-24T19:08:48.922" v="4797" actId="20577"/>
        <pc:sldMkLst>
          <pc:docMk/>
          <pc:sldMk cId="534733282" sldId="419"/>
        </pc:sldMkLst>
        <pc:spChg chg="mod">
          <ac:chgData name="Robertson-DeMers, Kathryn A" userId="d3183835-38c0-4ccd-88bf-5afffbce179c" providerId="ADAL" clId="{E8E2EC52-BA6E-43E1-9C2F-BA85CAFCB854}" dt="2026-03-23T19:23:42.113" v="2704" actId="20577"/>
          <ac:spMkLst>
            <pc:docMk/>
            <pc:sldMk cId="534733282" sldId="419"/>
            <ac:spMk id="3" creationId="{BE75AA68-EA2F-AE43-21D4-985965F5DB19}"/>
          </ac:spMkLst>
        </pc:spChg>
        <pc:spChg chg="mod">
          <ac:chgData name="Robertson-DeMers, Kathryn A" userId="d3183835-38c0-4ccd-88bf-5afffbce179c" providerId="ADAL" clId="{E8E2EC52-BA6E-43E1-9C2F-BA85CAFCB854}" dt="2026-03-23T15:40:01.689" v="183" actId="20577"/>
          <ac:spMkLst>
            <pc:docMk/>
            <pc:sldMk cId="534733282" sldId="419"/>
            <ac:spMk id="6" creationId="{72372C07-F51E-19F1-826D-70AB3C3D95BA}"/>
          </ac:spMkLst>
        </pc:spChg>
      </pc:sldChg>
      <pc:sldChg chg="modNotesTx">
        <pc:chgData name="Robertson-DeMers, Kathryn A" userId="d3183835-38c0-4ccd-88bf-5afffbce179c" providerId="ADAL" clId="{E8E2EC52-BA6E-43E1-9C2F-BA85CAFCB854}" dt="2026-03-23T19:42:04.310" v="3628" actId="20577"/>
        <pc:sldMkLst>
          <pc:docMk/>
          <pc:sldMk cId="3216189663" sldId="423"/>
        </pc:sldMkLst>
      </pc:sldChg>
      <pc:sldChg chg="modSp mod ord modNotesTx">
        <pc:chgData name="Robertson-DeMers, Kathryn A" userId="d3183835-38c0-4ccd-88bf-5afffbce179c" providerId="ADAL" clId="{E8E2EC52-BA6E-43E1-9C2F-BA85CAFCB854}" dt="2026-03-23T19:33:57.879" v="3479" actId="6549"/>
        <pc:sldMkLst>
          <pc:docMk/>
          <pc:sldMk cId="1120023872" sldId="425"/>
        </pc:sldMkLst>
        <pc:spChg chg="mod">
          <ac:chgData name="Robertson-DeMers, Kathryn A" userId="d3183835-38c0-4ccd-88bf-5afffbce179c" providerId="ADAL" clId="{E8E2EC52-BA6E-43E1-9C2F-BA85CAFCB854}" dt="2026-03-23T19:32:30.336" v="3320" actId="14100"/>
          <ac:spMkLst>
            <pc:docMk/>
            <pc:sldMk cId="1120023872" sldId="425"/>
            <ac:spMk id="2" creationId="{8DB7F0C3-B063-5DC5-9208-3775EDD957C9}"/>
          </ac:spMkLst>
        </pc:spChg>
      </pc:sldChg>
      <pc:sldChg chg="ord modNotesTx">
        <pc:chgData name="Robertson-DeMers, Kathryn A" userId="d3183835-38c0-4ccd-88bf-5afffbce179c" providerId="ADAL" clId="{E8E2EC52-BA6E-43E1-9C2F-BA85CAFCB854}" dt="2026-03-24T19:08:10.307" v="4794" actId="20577"/>
        <pc:sldMkLst>
          <pc:docMk/>
          <pc:sldMk cId="2739926424" sldId="442"/>
        </pc:sldMkLst>
      </pc:sldChg>
      <pc:sldChg chg="modSp add del mod ord modNotesTx">
        <pc:chgData name="Robertson-DeMers, Kathryn A" userId="d3183835-38c0-4ccd-88bf-5afffbce179c" providerId="ADAL" clId="{E8E2EC52-BA6E-43E1-9C2F-BA85CAFCB854}" dt="2026-03-24T19:23:31.497" v="5959" actId="47"/>
        <pc:sldMkLst>
          <pc:docMk/>
          <pc:sldMk cId="934375279" sldId="443"/>
        </pc:sldMkLst>
        <pc:spChg chg="mod">
          <ac:chgData name="Robertson-DeMers, Kathryn A" userId="d3183835-38c0-4ccd-88bf-5afffbce179c" providerId="ADAL" clId="{E8E2EC52-BA6E-43E1-9C2F-BA85CAFCB854}" dt="2026-03-23T19:20:22.901" v="2684" actId="20577"/>
          <ac:spMkLst>
            <pc:docMk/>
            <pc:sldMk cId="934375279" sldId="443"/>
            <ac:spMk id="9" creationId="{D3E76EC1-6B0D-A29A-2B72-59801E5B9C91}"/>
          </ac:spMkLst>
        </pc:spChg>
        <pc:graphicFrameChg chg="mod">
          <ac:chgData name="Robertson-DeMers, Kathryn A" userId="d3183835-38c0-4ccd-88bf-5afffbce179c" providerId="ADAL" clId="{E8E2EC52-BA6E-43E1-9C2F-BA85CAFCB854}" dt="2026-03-23T19:18:21.059" v="2660" actId="20577"/>
          <ac:graphicFrameMkLst>
            <pc:docMk/>
            <pc:sldMk cId="934375279" sldId="443"/>
            <ac:graphicFrameMk id="16" creationId="{6F645DF7-2F4B-88AC-67E1-BD1479D45096}"/>
          </ac:graphicFrameMkLst>
        </pc:graphicFrameChg>
        <pc:picChg chg="mod">
          <ac:chgData name="Robertson-DeMers, Kathryn A" userId="d3183835-38c0-4ccd-88bf-5afffbce179c" providerId="ADAL" clId="{E8E2EC52-BA6E-43E1-9C2F-BA85CAFCB854}" dt="2026-03-23T19:20:33.419" v="2685" actId="1076"/>
          <ac:picMkLst>
            <pc:docMk/>
            <pc:sldMk cId="934375279" sldId="443"/>
            <ac:picMk id="5" creationId="{ABBBA1A2-5497-7E77-0775-0D843387357F}"/>
          </ac:picMkLst>
        </pc:picChg>
      </pc:sldChg>
      <pc:sldChg chg="add del">
        <pc:chgData name="Robertson-DeMers, Kathryn A" userId="d3183835-38c0-4ccd-88bf-5afffbce179c" providerId="ADAL" clId="{E8E2EC52-BA6E-43E1-9C2F-BA85CAFCB854}" dt="2026-03-23T19:21:40.502" v="2689"/>
        <pc:sldMkLst>
          <pc:docMk/>
          <pc:sldMk cId="3382067282" sldId="443"/>
        </pc:sldMkLst>
      </pc:sldChg>
      <pc:sldChg chg="addSp modSp del mod ord">
        <pc:chgData name="Robertson-DeMers, Kathryn A" userId="d3183835-38c0-4ccd-88bf-5afffbce179c" providerId="ADAL" clId="{E8E2EC52-BA6E-43E1-9C2F-BA85CAFCB854}" dt="2026-03-24T19:23:33.320" v="5960" actId="47"/>
        <pc:sldMkLst>
          <pc:docMk/>
          <pc:sldMk cId="841283601" sldId="445"/>
        </pc:sldMkLst>
        <pc:spChg chg="add mod">
          <ac:chgData name="Robertson-DeMers, Kathryn A" userId="d3183835-38c0-4ccd-88bf-5afffbce179c" providerId="ADAL" clId="{E8E2EC52-BA6E-43E1-9C2F-BA85CAFCB854}" dt="2026-03-24T18:03:31.164" v="3669" actId="1076"/>
          <ac:spMkLst>
            <pc:docMk/>
            <pc:sldMk cId="841283601" sldId="445"/>
            <ac:spMk id="2" creationId="{B2BA4BA4-6166-B374-8000-1530D08FEDC3}"/>
          </ac:spMkLst>
        </pc:spChg>
      </pc:sldChg>
      <pc:sldChg chg="add del modNotesTx">
        <pc:chgData name="Robertson-DeMers, Kathryn A" userId="d3183835-38c0-4ccd-88bf-5afffbce179c" providerId="ADAL" clId="{E8E2EC52-BA6E-43E1-9C2F-BA85CAFCB854}" dt="2026-03-23T19:28:25.479" v="3074" actId="20577"/>
        <pc:sldMkLst>
          <pc:docMk/>
          <pc:sldMk cId="1320384815" sldId="446"/>
        </pc:sldMkLst>
      </pc:sldChg>
      <pc:sldChg chg="add del">
        <pc:chgData name="Robertson-DeMers, Kathryn A" userId="d3183835-38c0-4ccd-88bf-5afffbce179c" providerId="ADAL" clId="{E8E2EC52-BA6E-43E1-9C2F-BA85CAFCB854}" dt="2026-03-23T19:21:40.502" v="2689"/>
        <pc:sldMkLst>
          <pc:docMk/>
          <pc:sldMk cId="3911482509" sldId="446"/>
        </pc:sldMkLst>
      </pc:sldChg>
      <pc:sldChg chg="modSp add mod ord">
        <pc:chgData name="Robertson-DeMers, Kathryn A" userId="d3183835-38c0-4ccd-88bf-5afffbce179c" providerId="ADAL" clId="{E8E2EC52-BA6E-43E1-9C2F-BA85CAFCB854}" dt="2026-03-24T19:08:21.131" v="4795"/>
        <pc:sldMkLst>
          <pc:docMk/>
          <pc:sldMk cId="94444248" sldId="447"/>
        </pc:sldMkLst>
        <pc:spChg chg="mod">
          <ac:chgData name="Robertson-DeMers, Kathryn A" userId="d3183835-38c0-4ccd-88bf-5afffbce179c" providerId="ADAL" clId="{E8E2EC52-BA6E-43E1-9C2F-BA85CAFCB854}" dt="2026-03-24T19:08:21.131" v="4795"/>
          <ac:spMkLst>
            <pc:docMk/>
            <pc:sldMk cId="94444248" sldId="447"/>
            <ac:spMk id="2" creationId="{A14865EF-AB59-5C35-E765-894D91253140}"/>
          </ac:spMkLst>
        </pc:spChg>
      </pc:sldChg>
      <pc:sldChg chg="del ord">
        <pc:chgData name="Robertson-DeMers, Kathryn A" userId="d3183835-38c0-4ccd-88bf-5afffbce179c" providerId="ADAL" clId="{E8E2EC52-BA6E-43E1-9C2F-BA85CAFCB854}" dt="2026-03-23T18:50:35.767" v="2154" actId="2696"/>
        <pc:sldMkLst>
          <pc:docMk/>
          <pc:sldMk cId="2835499991" sldId="447"/>
        </pc:sldMkLst>
      </pc:sldChg>
      <pc:sldChg chg="delSp modSp mod">
        <pc:chgData name="Robertson-DeMers, Kathryn A" userId="d3183835-38c0-4ccd-88bf-5afffbce179c" providerId="ADAL" clId="{E8E2EC52-BA6E-43E1-9C2F-BA85CAFCB854}" dt="2026-03-23T18:53:40.280" v="2166" actId="1076"/>
        <pc:sldMkLst>
          <pc:docMk/>
          <pc:sldMk cId="3686759613" sldId="448"/>
        </pc:sldMkLst>
        <pc:spChg chg="del">
          <ac:chgData name="Robertson-DeMers, Kathryn A" userId="d3183835-38c0-4ccd-88bf-5afffbce179c" providerId="ADAL" clId="{E8E2EC52-BA6E-43E1-9C2F-BA85CAFCB854}" dt="2026-03-23T18:53:19.283" v="2162" actId="478"/>
          <ac:spMkLst>
            <pc:docMk/>
            <pc:sldMk cId="3686759613" sldId="448"/>
            <ac:spMk id="3" creationId="{7D1B7F18-C897-7FB2-7A34-B24C85D2053C}"/>
          </ac:spMkLst>
        </pc:spChg>
        <pc:picChg chg="mod">
          <ac:chgData name="Robertson-DeMers, Kathryn A" userId="d3183835-38c0-4ccd-88bf-5afffbce179c" providerId="ADAL" clId="{E8E2EC52-BA6E-43E1-9C2F-BA85CAFCB854}" dt="2026-03-23T18:53:40.280" v="2166" actId="1076"/>
          <ac:picMkLst>
            <pc:docMk/>
            <pc:sldMk cId="3686759613" sldId="448"/>
            <ac:picMk id="5" creationId="{32657017-FC13-B1B8-B160-2971FC83FC3C}"/>
          </ac:picMkLst>
        </pc:picChg>
      </pc:sldChg>
      <pc:sldChg chg="add del">
        <pc:chgData name="Robertson-DeMers, Kathryn A" userId="d3183835-38c0-4ccd-88bf-5afffbce179c" providerId="ADAL" clId="{E8E2EC52-BA6E-43E1-9C2F-BA85CAFCB854}" dt="2026-03-23T19:01:01.102" v="2228" actId="47"/>
        <pc:sldMkLst>
          <pc:docMk/>
          <pc:sldMk cId="553469879" sldId="449"/>
        </pc:sldMkLst>
      </pc:sldChg>
      <pc:sldChg chg="modSp add del mod">
        <pc:chgData name="Robertson-DeMers, Kathryn A" userId="d3183835-38c0-4ccd-88bf-5afffbce179c" providerId="ADAL" clId="{E8E2EC52-BA6E-43E1-9C2F-BA85CAFCB854}" dt="2026-03-23T19:06:21.355" v="2245" actId="47"/>
        <pc:sldMkLst>
          <pc:docMk/>
          <pc:sldMk cId="3749164029" sldId="449"/>
        </pc:sldMkLst>
        <pc:spChg chg="mod">
          <ac:chgData name="Robertson-DeMers, Kathryn A" userId="d3183835-38c0-4ccd-88bf-5afffbce179c" providerId="ADAL" clId="{E8E2EC52-BA6E-43E1-9C2F-BA85CAFCB854}" dt="2026-03-23T19:04:04.667" v="2237" actId="27636"/>
          <ac:spMkLst>
            <pc:docMk/>
            <pc:sldMk cId="3749164029" sldId="449"/>
            <ac:spMk id="6" creationId="{DF505733-E88E-1124-A3F9-BED4CDF3C51B}"/>
          </ac:spMkLst>
        </pc:spChg>
      </pc:sldChg>
      <pc:sldChg chg="modSp new del">
        <pc:chgData name="Robertson-DeMers, Kathryn A" userId="d3183835-38c0-4ccd-88bf-5afffbce179c" providerId="ADAL" clId="{E8E2EC52-BA6E-43E1-9C2F-BA85CAFCB854}" dt="2026-03-23T19:02:44.024" v="2233" actId="47"/>
        <pc:sldMkLst>
          <pc:docMk/>
          <pc:sldMk cId="1036256479" sldId="450"/>
        </pc:sldMkLst>
        <pc:spChg chg="mod">
          <ac:chgData name="Robertson-DeMers, Kathryn A" userId="d3183835-38c0-4ccd-88bf-5afffbce179c" providerId="ADAL" clId="{E8E2EC52-BA6E-43E1-9C2F-BA85CAFCB854}" dt="2026-03-23T19:00:09.309" v="2226"/>
          <ac:spMkLst>
            <pc:docMk/>
            <pc:sldMk cId="1036256479" sldId="450"/>
            <ac:spMk id="2" creationId="{13D9B68C-1116-1EA1-132E-19A5D1562C53}"/>
          </ac:spMkLst>
        </pc:spChg>
        <pc:spChg chg="mod">
          <ac:chgData name="Robertson-DeMers, Kathryn A" userId="d3183835-38c0-4ccd-88bf-5afffbce179c" providerId="ADAL" clId="{E8E2EC52-BA6E-43E1-9C2F-BA85CAFCB854}" dt="2026-03-23T19:00:20.403" v="2227"/>
          <ac:spMkLst>
            <pc:docMk/>
            <pc:sldMk cId="1036256479" sldId="450"/>
            <ac:spMk id="3" creationId="{5F3A3F59-C5C5-AEB9-519F-4A0E9B6ACC72}"/>
          </ac:spMkLst>
        </pc:spChg>
      </pc:sldChg>
      <pc:sldChg chg="addSp delSp modSp new del mod modClrScheme chgLayout modNotesTx">
        <pc:chgData name="Robertson-DeMers, Kathryn A" userId="d3183835-38c0-4ccd-88bf-5afffbce179c" providerId="ADAL" clId="{E8E2EC52-BA6E-43E1-9C2F-BA85CAFCB854}" dt="2026-03-24T19:06:51.411" v="4790" actId="47"/>
        <pc:sldMkLst>
          <pc:docMk/>
          <pc:sldMk cId="2098200324" sldId="450"/>
        </pc:sldMkLst>
        <pc:spChg chg="mod">
          <ac:chgData name="Robertson-DeMers, Kathryn A" userId="d3183835-38c0-4ccd-88bf-5afffbce179c" providerId="ADAL" clId="{E8E2EC52-BA6E-43E1-9C2F-BA85CAFCB854}" dt="2026-03-24T18:18:04.997" v="3717" actId="26606"/>
          <ac:spMkLst>
            <pc:docMk/>
            <pc:sldMk cId="2098200324" sldId="450"/>
            <ac:spMk id="2" creationId="{3E459EA5-02BE-2474-22C6-3F7B0A255F4F}"/>
          </ac:spMkLst>
        </pc:spChg>
        <pc:spChg chg="add del mod">
          <ac:chgData name="Robertson-DeMers, Kathryn A" userId="d3183835-38c0-4ccd-88bf-5afffbce179c" providerId="ADAL" clId="{E8E2EC52-BA6E-43E1-9C2F-BA85CAFCB854}" dt="2026-03-24T18:18:04.997" v="3717" actId="26606"/>
          <ac:spMkLst>
            <pc:docMk/>
            <pc:sldMk cId="2098200324" sldId="450"/>
            <ac:spMk id="3" creationId="{760CF3B3-93F0-7A25-B631-20EA37D1C268}"/>
          </ac:spMkLst>
        </pc:spChg>
        <pc:spChg chg="add del mod">
          <ac:chgData name="Robertson-DeMers, Kathryn A" userId="d3183835-38c0-4ccd-88bf-5afffbce179c" providerId="ADAL" clId="{E8E2EC52-BA6E-43E1-9C2F-BA85CAFCB854}" dt="2026-03-24T18:19:05.549" v="3723" actId="478"/>
          <ac:spMkLst>
            <pc:docMk/>
            <pc:sldMk cId="2098200324" sldId="450"/>
            <ac:spMk id="6" creationId="{06315AA1-C15A-2C0A-4675-2CB27CC7DB83}"/>
          </ac:spMkLst>
        </pc:spChg>
        <pc:spChg chg="add del mod">
          <ac:chgData name="Robertson-DeMers, Kathryn A" userId="d3183835-38c0-4ccd-88bf-5afffbce179c" providerId="ADAL" clId="{E8E2EC52-BA6E-43E1-9C2F-BA85CAFCB854}" dt="2026-03-24T18:44:38.299" v="4450" actId="478"/>
          <ac:spMkLst>
            <pc:docMk/>
            <pc:sldMk cId="2098200324" sldId="450"/>
            <ac:spMk id="8" creationId="{FFF7BB8E-4AEE-C60C-1B87-68153AEE60A6}"/>
          </ac:spMkLst>
        </pc:spChg>
        <pc:spChg chg="add del mod">
          <ac:chgData name="Robertson-DeMers, Kathryn A" userId="d3183835-38c0-4ccd-88bf-5afffbce179c" providerId="ADAL" clId="{E8E2EC52-BA6E-43E1-9C2F-BA85CAFCB854}" dt="2026-03-24T18:18:03.499" v="3716" actId="26606"/>
          <ac:spMkLst>
            <pc:docMk/>
            <pc:sldMk cId="2098200324" sldId="450"/>
            <ac:spMk id="9" creationId="{5E5D4A76-87B0-EDD7-DDBD-1242756E2867}"/>
          </ac:spMkLst>
        </pc:spChg>
        <pc:spChg chg="add del">
          <ac:chgData name="Robertson-DeMers, Kathryn A" userId="d3183835-38c0-4ccd-88bf-5afffbce179c" providerId="ADAL" clId="{E8E2EC52-BA6E-43E1-9C2F-BA85CAFCB854}" dt="2026-03-24T18:33:30.956" v="4424"/>
          <ac:spMkLst>
            <pc:docMk/>
            <pc:sldMk cId="2098200324" sldId="450"/>
            <ac:spMk id="12" creationId="{ABEE73E3-C5EA-2093-4D3C-CD63A0342260}"/>
          </ac:spMkLst>
        </pc:spChg>
        <pc:spChg chg="add del mod">
          <ac:chgData name="Robertson-DeMers, Kathryn A" userId="d3183835-38c0-4ccd-88bf-5afffbce179c" providerId="ADAL" clId="{E8E2EC52-BA6E-43E1-9C2F-BA85CAFCB854}" dt="2026-03-24T18:44:59.984" v="4451" actId="931"/>
          <ac:spMkLst>
            <pc:docMk/>
            <pc:sldMk cId="2098200324" sldId="450"/>
            <ac:spMk id="13" creationId="{02B76F16-AEA6-0B76-DCAA-9C4B5347C878}"/>
          </ac:spMkLst>
        </pc:spChg>
        <pc:graphicFrameChg chg="add del">
          <ac:chgData name="Robertson-DeMers, Kathryn A" userId="d3183835-38c0-4ccd-88bf-5afffbce179c" providerId="ADAL" clId="{E8E2EC52-BA6E-43E1-9C2F-BA85CAFCB854}" dt="2026-03-24T18:18:03.499" v="3716" actId="26606"/>
          <ac:graphicFrameMkLst>
            <pc:docMk/>
            <pc:sldMk cId="2098200324" sldId="450"/>
            <ac:graphicFrameMk id="5" creationId="{F03727C8-CEBC-C2C9-34F7-0DA7F131ABF6}"/>
          </ac:graphicFrameMkLst>
        </pc:graphicFrameChg>
        <pc:graphicFrameChg chg="add mod modGraphic">
          <ac:chgData name="Robertson-DeMers, Kathryn A" userId="d3183835-38c0-4ccd-88bf-5afffbce179c" providerId="ADAL" clId="{E8E2EC52-BA6E-43E1-9C2F-BA85CAFCB854}" dt="2026-03-24T18:58:42.303" v="4626" actId="14100"/>
          <ac:graphicFrameMkLst>
            <pc:docMk/>
            <pc:sldMk cId="2098200324" sldId="450"/>
            <ac:graphicFrameMk id="7" creationId="{81B00BDD-6939-9BA2-FA3D-4C9F3E97AED5}"/>
          </ac:graphicFrameMkLst>
        </pc:graphicFrameChg>
        <pc:picChg chg="add del mod">
          <ac:chgData name="Robertson-DeMers, Kathryn A" userId="d3183835-38c0-4ccd-88bf-5afffbce179c" providerId="ADAL" clId="{E8E2EC52-BA6E-43E1-9C2F-BA85CAFCB854}" dt="2026-03-24T18:44:33.027" v="4449" actId="478"/>
          <ac:picMkLst>
            <pc:docMk/>
            <pc:sldMk cId="2098200324" sldId="450"/>
            <ac:picMk id="4" creationId="{8F95028F-A261-45EE-8591-7CDD7FFCAC4B}"/>
          </ac:picMkLst>
        </pc:picChg>
        <pc:picChg chg="add mod">
          <ac:chgData name="Robertson-DeMers, Kathryn A" userId="d3183835-38c0-4ccd-88bf-5afffbce179c" providerId="ADAL" clId="{E8E2EC52-BA6E-43E1-9C2F-BA85CAFCB854}" dt="2026-03-24T18:47:11.281" v="4471" actId="1076"/>
          <ac:picMkLst>
            <pc:docMk/>
            <pc:sldMk cId="2098200324" sldId="450"/>
            <ac:picMk id="11" creationId="{6F963D9D-E007-BBA9-EDA4-B0C4A80F94F8}"/>
          </ac:picMkLst>
        </pc:picChg>
        <pc:picChg chg="add mod">
          <ac:chgData name="Robertson-DeMers, Kathryn A" userId="d3183835-38c0-4ccd-88bf-5afffbce179c" providerId="ADAL" clId="{E8E2EC52-BA6E-43E1-9C2F-BA85CAFCB854}" dt="2026-03-24T18:47:13.530" v="4472" actId="1076"/>
          <ac:picMkLst>
            <pc:docMk/>
            <pc:sldMk cId="2098200324" sldId="450"/>
            <ac:picMk id="15" creationId="{714D68F6-8917-7950-4CA6-71FB98EBDF5B}"/>
          </ac:picMkLst>
        </pc:picChg>
      </pc:sldChg>
      <pc:sldChg chg="add del">
        <pc:chgData name="Robertson-DeMers, Kathryn A" userId="d3183835-38c0-4ccd-88bf-5afffbce179c" providerId="ADAL" clId="{E8E2EC52-BA6E-43E1-9C2F-BA85CAFCB854}" dt="2026-03-23T19:02:08.694" v="2232" actId="47"/>
        <pc:sldMkLst>
          <pc:docMk/>
          <pc:sldMk cId="971546894" sldId="451"/>
        </pc:sldMkLst>
      </pc:sldChg>
      <pc:sldChg chg="addSp delSp modSp new del mod">
        <pc:chgData name="Robertson-DeMers, Kathryn A" userId="d3183835-38c0-4ccd-88bf-5afffbce179c" providerId="ADAL" clId="{E8E2EC52-BA6E-43E1-9C2F-BA85CAFCB854}" dt="2026-03-24T18:59:35.604" v="4636" actId="47"/>
        <pc:sldMkLst>
          <pc:docMk/>
          <pc:sldMk cId="1880284303" sldId="451"/>
        </pc:sldMkLst>
        <pc:spChg chg="mod">
          <ac:chgData name="Robertson-DeMers, Kathryn A" userId="d3183835-38c0-4ccd-88bf-5afffbce179c" providerId="ADAL" clId="{E8E2EC52-BA6E-43E1-9C2F-BA85CAFCB854}" dt="2026-03-24T18:57:15.531" v="4605" actId="113"/>
          <ac:spMkLst>
            <pc:docMk/>
            <pc:sldMk cId="1880284303" sldId="451"/>
            <ac:spMk id="2" creationId="{C38D42A5-4F60-88C0-407C-0639F1F5AE61}"/>
          </ac:spMkLst>
        </pc:spChg>
        <pc:spChg chg="del">
          <ac:chgData name="Robertson-DeMers, Kathryn A" userId="d3183835-38c0-4ccd-88bf-5afffbce179c" providerId="ADAL" clId="{E8E2EC52-BA6E-43E1-9C2F-BA85CAFCB854}" dt="2026-03-24T18:54:24.675" v="4573"/>
          <ac:spMkLst>
            <pc:docMk/>
            <pc:sldMk cId="1880284303" sldId="451"/>
            <ac:spMk id="3" creationId="{71B064D3-BA75-34B8-88A1-B6675E472E39}"/>
          </ac:spMkLst>
        </pc:spChg>
        <pc:spChg chg="add del mod">
          <ac:chgData name="Robertson-DeMers, Kathryn A" userId="d3183835-38c0-4ccd-88bf-5afffbce179c" providerId="ADAL" clId="{E8E2EC52-BA6E-43E1-9C2F-BA85CAFCB854}" dt="2026-03-24T18:57:22.670" v="4612" actId="113"/>
          <ac:spMkLst>
            <pc:docMk/>
            <pc:sldMk cId="1880284303" sldId="451"/>
            <ac:spMk id="4" creationId="{0694F455-6E2C-4099-ECF4-83193D6AFF9C}"/>
          </ac:spMkLst>
        </pc:spChg>
        <pc:spChg chg="del">
          <ac:chgData name="Robertson-DeMers, Kathryn A" userId="d3183835-38c0-4ccd-88bf-5afffbce179c" providerId="ADAL" clId="{E8E2EC52-BA6E-43E1-9C2F-BA85CAFCB854}" dt="2026-03-24T18:54:40.050" v="4574"/>
          <ac:spMkLst>
            <pc:docMk/>
            <pc:sldMk cId="1880284303" sldId="451"/>
            <ac:spMk id="5" creationId="{20D18F0C-F045-9AD9-8298-E5069C81AF28}"/>
          </ac:spMkLst>
        </pc:spChg>
        <pc:spChg chg="mod">
          <ac:chgData name="Robertson-DeMers, Kathryn A" userId="d3183835-38c0-4ccd-88bf-5afffbce179c" providerId="ADAL" clId="{E8E2EC52-BA6E-43E1-9C2F-BA85CAFCB854}" dt="2026-03-24T18:56:14.013" v="4585"/>
          <ac:spMkLst>
            <pc:docMk/>
            <pc:sldMk cId="1880284303" sldId="451"/>
            <ac:spMk id="6" creationId="{4838332F-42F9-EC7D-009D-AB6C89C5167A}"/>
          </ac:spMkLst>
        </pc:spChg>
        <pc:picChg chg="add mod">
          <ac:chgData name="Robertson-DeMers, Kathryn A" userId="d3183835-38c0-4ccd-88bf-5afffbce179c" providerId="ADAL" clId="{E8E2EC52-BA6E-43E1-9C2F-BA85CAFCB854}" dt="2026-03-24T18:55:08.910" v="4580" actId="1076"/>
          <ac:picMkLst>
            <pc:docMk/>
            <pc:sldMk cId="1880284303" sldId="451"/>
            <ac:picMk id="7" creationId="{01F7DE8C-FE97-740D-1E6D-68125F0CD267}"/>
          </ac:picMkLst>
        </pc:picChg>
        <pc:picChg chg="add mod">
          <ac:chgData name="Robertson-DeMers, Kathryn A" userId="d3183835-38c0-4ccd-88bf-5afffbce179c" providerId="ADAL" clId="{E8E2EC52-BA6E-43E1-9C2F-BA85CAFCB854}" dt="2026-03-24T18:54:59.622" v="4578" actId="14100"/>
          <ac:picMkLst>
            <pc:docMk/>
            <pc:sldMk cId="1880284303" sldId="451"/>
            <ac:picMk id="8" creationId="{3B6EB6F7-C138-1442-A6F2-E2A431023D50}"/>
          </ac:picMkLst>
        </pc:picChg>
      </pc:sldChg>
      <pc:sldChg chg="new del">
        <pc:chgData name="Robertson-DeMers, Kathryn A" userId="d3183835-38c0-4ccd-88bf-5afffbce179c" providerId="ADAL" clId="{E8E2EC52-BA6E-43E1-9C2F-BA85CAFCB854}" dt="2026-03-24T19:00:03.404" v="4638" actId="680"/>
        <pc:sldMkLst>
          <pc:docMk/>
          <pc:sldMk cId="3007546688" sldId="451"/>
        </pc:sldMkLst>
      </pc:sldChg>
      <pc:sldChg chg="addSp delSp modSp add mod modNotesTx">
        <pc:chgData name="Robertson-DeMers, Kathryn A" userId="d3183835-38c0-4ccd-88bf-5afffbce179c" providerId="ADAL" clId="{E8E2EC52-BA6E-43E1-9C2F-BA85CAFCB854}" dt="2026-03-24T19:06:45.306" v="4789" actId="20577"/>
        <pc:sldMkLst>
          <pc:docMk/>
          <pc:sldMk cId="3714341196" sldId="451"/>
        </pc:sldMkLst>
        <pc:spChg chg="add del">
          <ac:chgData name="Robertson-DeMers, Kathryn A" userId="d3183835-38c0-4ccd-88bf-5afffbce179c" providerId="ADAL" clId="{E8E2EC52-BA6E-43E1-9C2F-BA85CAFCB854}" dt="2026-03-24T19:00:50.544" v="4643" actId="22"/>
          <ac:spMkLst>
            <pc:docMk/>
            <pc:sldMk cId="3714341196" sldId="451"/>
            <ac:spMk id="3" creationId="{B9A4F732-6513-58AD-9865-618ED75DD08B}"/>
          </ac:spMkLst>
        </pc:spChg>
        <pc:spChg chg="mod">
          <ac:chgData name="Robertson-DeMers, Kathryn A" userId="d3183835-38c0-4ccd-88bf-5afffbce179c" providerId="ADAL" clId="{E8E2EC52-BA6E-43E1-9C2F-BA85CAFCB854}" dt="2026-03-24T19:06:28.692" v="4788" actId="20577"/>
          <ac:spMkLst>
            <pc:docMk/>
            <pc:sldMk cId="3714341196" sldId="451"/>
            <ac:spMk id="5" creationId="{0F9C680A-49AF-31FE-D7D0-0F68DE475706}"/>
          </ac:spMkLst>
        </pc:spChg>
        <pc:spChg chg="mod">
          <ac:chgData name="Robertson-DeMers, Kathryn A" userId="d3183835-38c0-4ccd-88bf-5afffbce179c" providerId="ADAL" clId="{E8E2EC52-BA6E-43E1-9C2F-BA85CAFCB854}" dt="2026-03-24T19:00:35.131" v="4640"/>
          <ac:spMkLst>
            <pc:docMk/>
            <pc:sldMk cId="3714341196" sldId="451"/>
            <ac:spMk id="6" creationId="{6F365381-C424-D1F9-F015-E1D5AE3D811D}"/>
          </ac:spMkLst>
        </pc:spChg>
        <pc:picChg chg="add mod">
          <ac:chgData name="Robertson-DeMers, Kathryn A" userId="d3183835-38c0-4ccd-88bf-5afffbce179c" providerId="ADAL" clId="{E8E2EC52-BA6E-43E1-9C2F-BA85CAFCB854}" dt="2026-03-24T19:02:29.626" v="4656" actId="1076"/>
          <ac:picMkLst>
            <pc:docMk/>
            <pc:sldMk cId="3714341196" sldId="451"/>
            <ac:picMk id="4" creationId="{5655CD7C-5684-0D04-E14A-0B7A2B4F9E1F}"/>
          </ac:picMkLst>
        </pc:picChg>
        <pc:picChg chg="mod">
          <ac:chgData name="Robertson-DeMers, Kathryn A" userId="d3183835-38c0-4ccd-88bf-5afffbce179c" providerId="ADAL" clId="{E8E2EC52-BA6E-43E1-9C2F-BA85CAFCB854}" dt="2026-03-24T19:02:34.367" v="4658" actId="1076"/>
          <ac:picMkLst>
            <pc:docMk/>
            <pc:sldMk cId="3714341196" sldId="451"/>
            <ac:picMk id="9" creationId="{2304B787-3D44-20F4-EFFF-9F88EFACF09C}"/>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5B8A1E-AF92-4439-9F3A-D22E6FB0C634}"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US"/>
        </a:p>
      </dgm:t>
    </dgm:pt>
    <dgm:pt modelId="{88E477EA-B9BA-4649-96E7-067C3871AC0F}">
      <dgm:prSet/>
      <dgm:spPr/>
      <dgm:t>
        <a:bodyPr/>
        <a:lstStyle/>
        <a:p>
          <a:r>
            <a:rPr lang="en-US" dirty="0"/>
            <a:t>Jobs involving areas or items where radiation hazards may exist:</a:t>
          </a:r>
        </a:p>
      </dgm:t>
    </dgm:pt>
    <dgm:pt modelId="{18031B2C-F22F-4D89-93D5-732C0D07C28C}" type="parTrans" cxnId="{B9AD20D3-5A88-4DD1-9393-3153F7F78631}">
      <dgm:prSet/>
      <dgm:spPr/>
      <dgm:t>
        <a:bodyPr/>
        <a:lstStyle/>
        <a:p>
          <a:endParaRPr lang="en-US"/>
        </a:p>
      </dgm:t>
    </dgm:pt>
    <dgm:pt modelId="{FFA47A4F-BF9D-4DD1-B5CB-EC290B3A6CC2}" type="sibTrans" cxnId="{B9AD20D3-5A88-4DD1-9393-3153F7F78631}">
      <dgm:prSet/>
      <dgm:spPr/>
      <dgm:t>
        <a:bodyPr/>
        <a:lstStyle/>
        <a:p>
          <a:endParaRPr lang="en-US"/>
        </a:p>
      </dgm:t>
    </dgm:pt>
    <dgm:pt modelId="{A535CEF2-A426-4B44-99BE-6B29480503BD}">
      <dgm:prSet/>
      <dgm:spPr/>
      <dgm:t>
        <a:bodyPr/>
        <a:lstStyle/>
        <a:p>
          <a:r>
            <a:rPr lang="en-US" dirty="0"/>
            <a:t>Servicing refrigerators</a:t>
          </a:r>
        </a:p>
      </dgm:t>
    </dgm:pt>
    <dgm:pt modelId="{D5AE0D7D-72B8-4550-B478-B6B6D5CAD15C}" type="parTrans" cxnId="{10D3E748-51B1-4E96-8669-0921656CEABB}">
      <dgm:prSet/>
      <dgm:spPr/>
      <dgm:t>
        <a:bodyPr/>
        <a:lstStyle/>
        <a:p>
          <a:endParaRPr lang="en-US"/>
        </a:p>
      </dgm:t>
    </dgm:pt>
    <dgm:pt modelId="{B861552F-F501-47BB-9684-26BAF7F98FB0}" type="sibTrans" cxnId="{10D3E748-51B1-4E96-8669-0921656CEABB}">
      <dgm:prSet/>
      <dgm:spPr/>
      <dgm:t>
        <a:bodyPr/>
        <a:lstStyle/>
        <a:p>
          <a:endParaRPr lang="en-US"/>
        </a:p>
      </dgm:t>
    </dgm:pt>
    <dgm:pt modelId="{93066B49-BA45-4130-BFEB-8D0F64E57DFB}">
      <dgm:prSet/>
      <dgm:spPr/>
      <dgm:t>
        <a:bodyPr/>
        <a:lstStyle/>
        <a:p>
          <a:r>
            <a:rPr lang="en-US" dirty="0"/>
            <a:t>Servicing ventilation systems</a:t>
          </a:r>
        </a:p>
      </dgm:t>
    </dgm:pt>
    <dgm:pt modelId="{280F4D5F-F722-45E7-A50F-A238BDE58E45}" type="parTrans" cxnId="{F6889135-B3FE-4E44-B4CA-3D8318357287}">
      <dgm:prSet/>
      <dgm:spPr/>
      <dgm:t>
        <a:bodyPr/>
        <a:lstStyle/>
        <a:p>
          <a:endParaRPr lang="en-US"/>
        </a:p>
      </dgm:t>
    </dgm:pt>
    <dgm:pt modelId="{207B03E7-59F4-4B73-9316-C8B57340F7AD}" type="sibTrans" cxnId="{F6889135-B3FE-4E44-B4CA-3D8318357287}">
      <dgm:prSet/>
      <dgm:spPr/>
      <dgm:t>
        <a:bodyPr/>
        <a:lstStyle/>
        <a:p>
          <a:endParaRPr lang="en-US"/>
        </a:p>
      </dgm:t>
    </dgm:pt>
    <dgm:pt modelId="{D665A26F-5100-48FE-B671-FC12BC3D7345}">
      <dgm:prSet/>
      <dgm:spPr/>
      <dgm:t>
        <a:bodyPr/>
        <a:lstStyle/>
        <a:p>
          <a:r>
            <a:rPr lang="en-US" dirty="0"/>
            <a:t>Servicing plumbing</a:t>
          </a:r>
        </a:p>
      </dgm:t>
    </dgm:pt>
    <dgm:pt modelId="{6B8FE12C-7B91-4100-8E6C-CEE86ACBB6F8}" type="parTrans" cxnId="{8E306125-B43D-4554-8DCD-4AD60D9A5021}">
      <dgm:prSet/>
      <dgm:spPr/>
      <dgm:t>
        <a:bodyPr/>
        <a:lstStyle/>
        <a:p>
          <a:endParaRPr lang="en-US"/>
        </a:p>
      </dgm:t>
    </dgm:pt>
    <dgm:pt modelId="{EBF3BF67-68B3-4335-8FC6-AA4C5F396285}" type="sibTrans" cxnId="{8E306125-B43D-4554-8DCD-4AD60D9A5021}">
      <dgm:prSet/>
      <dgm:spPr/>
      <dgm:t>
        <a:bodyPr/>
        <a:lstStyle/>
        <a:p>
          <a:endParaRPr lang="en-US"/>
        </a:p>
      </dgm:t>
    </dgm:pt>
    <dgm:pt modelId="{BBBA9307-0467-4815-A139-5D997AE0B8A4}">
      <dgm:prSet/>
      <dgm:spPr/>
      <dgm:t>
        <a:bodyPr/>
        <a:lstStyle/>
        <a:p>
          <a:r>
            <a:rPr lang="en-US" dirty="0"/>
            <a:t>General housekeeping</a:t>
          </a:r>
        </a:p>
      </dgm:t>
    </dgm:pt>
    <dgm:pt modelId="{E57FFAF9-F98D-409D-B22F-87F3859F06AC}" type="parTrans" cxnId="{98717DDD-C6FC-4B15-A8E0-A2134759D556}">
      <dgm:prSet/>
      <dgm:spPr/>
      <dgm:t>
        <a:bodyPr/>
        <a:lstStyle/>
        <a:p>
          <a:endParaRPr lang="en-US"/>
        </a:p>
      </dgm:t>
    </dgm:pt>
    <dgm:pt modelId="{468EA6FD-B15D-4504-9969-41EC6BE71343}" type="sibTrans" cxnId="{98717DDD-C6FC-4B15-A8E0-A2134759D556}">
      <dgm:prSet/>
      <dgm:spPr/>
      <dgm:t>
        <a:bodyPr/>
        <a:lstStyle/>
        <a:p>
          <a:endParaRPr lang="en-US"/>
        </a:p>
      </dgm:t>
    </dgm:pt>
    <dgm:pt modelId="{8237F7E4-E840-4F95-8972-391587678A6B}" type="pres">
      <dgm:prSet presAssocID="{245B8A1E-AF92-4439-9F3A-D22E6FB0C634}" presName="Name0" presStyleCnt="0">
        <dgm:presLayoutVars>
          <dgm:dir/>
          <dgm:animLvl val="lvl"/>
          <dgm:resizeHandles val="exact"/>
        </dgm:presLayoutVars>
      </dgm:prSet>
      <dgm:spPr/>
    </dgm:pt>
    <dgm:pt modelId="{9B16F8DE-7180-491A-884E-38A4871E206D}" type="pres">
      <dgm:prSet presAssocID="{88E477EA-B9BA-4649-96E7-067C3871AC0F}" presName="linNode" presStyleCnt="0"/>
      <dgm:spPr/>
    </dgm:pt>
    <dgm:pt modelId="{2FE1EBD5-8760-40FE-AD30-F3BF4DB2764D}" type="pres">
      <dgm:prSet presAssocID="{88E477EA-B9BA-4649-96E7-067C3871AC0F}" presName="parentText" presStyleLbl="node1" presStyleIdx="0" presStyleCnt="1">
        <dgm:presLayoutVars>
          <dgm:chMax val="1"/>
          <dgm:bulletEnabled val="1"/>
        </dgm:presLayoutVars>
      </dgm:prSet>
      <dgm:spPr/>
    </dgm:pt>
    <dgm:pt modelId="{9009A80A-98A9-4E84-8396-CDE0A091D439}" type="pres">
      <dgm:prSet presAssocID="{88E477EA-B9BA-4649-96E7-067C3871AC0F}" presName="descendantText" presStyleLbl="alignAccFollowNode1" presStyleIdx="0" presStyleCnt="1">
        <dgm:presLayoutVars>
          <dgm:bulletEnabled val="1"/>
        </dgm:presLayoutVars>
      </dgm:prSet>
      <dgm:spPr/>
    </dgm:pt>
  </dgm:ptLst>
  <dgm:cxnLst>
    <dgm:cxn modelId="{A83FCE13-195D-41DC-B1E4-9468A06EFB3E}" type="presOf" srcId="{A535CEF2-A426-4B44-99BE-6B29480503BD}" destId="{9009A80A-98A9-4E84-8396-CDE0A091D439}" srcOrd="0" destOrd="0" presId="urn:microsoft.com/office/officeart/2005/8/layout/vList5"/>
    <dgm:cxn modelId="{58FBA822-C7DF-4226-BC26-3303C9F7712A}" type="presOf" srcId="{D665A26F-5100-48FE-B671-FC12BC3D7345}" destId="{9009A80A-98A9-4E84-8396-CDE0A091D439}" srcOrd="0" destOrd="2" presId="urn:microsoft.com/office/officeart/2005/8/layout/vList5"/>
    <dgm:cxn modelId="{8E306125-B43D-4554-8DCD-4AD60D9A5021}" srcId="{88E477EA-B9BA-4649-96E7-067C3871AC0F}" destId="{D665A26F-5100-48FE-B671-FC12BC3D7345}" srcOrd="2" destOrd="0" parTransId="{6B8FE12C-7B91-4100-8E6C-CEE86ACBB6F8}" sibTransId="{EBF3BF67-68B3-4335-8FC6-AA4C5F396285}"/>
    <dgm:cxn modelId="{F6889135-B3FE-4E44-B4CA-3D8318357287}" srcId="{88E477EA-B9BA-4649-96E7-067C3871AC0F}" destId="{93066B49-BA45-4130-BFEB-8D0F64E57DFB}" srcOrd="1" destOrd="0" parTransId="{280F4D5F-F722-45E7-A50F-A238BDE58E45}" sibTransId="{207B03E7-59F4-4B73-9316-C8B57340F7AD}"/>
    <dgm:cxn modelId="{10D3E748-51B1-4E96-8669-0921656CEABB}" srcId="{88E477EA-B9BA-4649-96E7-067C3871AC0F}" destId="{A535CEF2-A426-4B44-99BE-6B29480503BD}" srcOrd="0" destOrd="0" parTransId="{D5AE0D7D-72B8-4550-B478-B6B6D5CAD15C}" sibTransId="{B861552F-F501-47BB-9684-26BAF7F98FB0}"/>
    <dgm:cxn modelId="{E3846E55-0D14-444F-BDCD-83D9ED648B1A}" type="presOf" srcId="{88E477EA-B9BA-4649-96E7-067C3871AC0F}" destId="{2FE1EBD5-8760-40FE-AD30-F3BF4DB2764D}" srcOrd="0" destOrd="0" presId="urn:microsoft.com/office/officeart/2005/8/layout/vList5"/>
    <dgm:cxn modelId="{C5562781-0C05-4449-94C0-54A8E7E554E2}" type="presOf" srcId="{245B8A1E-AF92-4439-9F3A-D22E6FB0C634}" destId="{8237F7E4-E840-4F95-8972-391587678A6B}" srcOrd="0" destOrd="0" presId="urn:microsoft.com/office/officeart/2005/8/layout/vList5"/>
    <dgm:cxn modelId="{54A106AE-A3F9-41DC-974A-45B7F792D493}" type="presOf" srcId="{BBBA9307-0467-4815-A139-5D997AE0B8A4}" destId="{9009A80A-98A9-4E84-8396-CDE0A091D439}" srcOrd="0" destOrd="3" presId="urn:microsoft.com/office/officeart/2005/8/layout/vList5"/>
    <dgm:cxn modelId="{B9AD20D3-5A88-4DD1-9393-3153F7F78631}" srcId="{245B8A1E-AF92-4439-9F3A-D22E6FB0C634}" destId="{88E477EA-B9BA-4649-96E7-067C3871AC0F}" srcOrd="0" destOrd="0" parTransId="{18031B2C-F22F-4D89-93D5-732C0D07C28C}" sibTransId="{FFA47A4F-BF9D-4DD1-B5CB-EC290B3A6CC2}"/>
    <dgm:cxn modelId="{98717DDD-C6FC-4B15-A8E0-A2134759D556}" srcId="{88E477EA-B9BA-4649-96E7-067C3871AC0F}" destId="{BBBA9307-0467-4815-A139-5D997AE0B8A4}" srcOrd="3" destOrd="0" parTransId="{E57FFAF9-F98D-409D-B22F-87F3859F06AC}" sibTransId="{468EA6FD-B15D-4504-9969-41EC6BE71343}"/>
    <dgm:cxn modelId="{1C16B9F6-D90D-4CC0-B10F-57EA9E2E7773}" type="presOf" srcId="{93066B49-BA45-4130-BFEB-8D0F64E57DFB}" destId="{9009A80A-98A9-4E84-8396-CDE0A091D439}" srcOrd="0" destOrd="1" presId="urn:microsoft.com/office/officeart/2005/8/layout/vList5"/>
    <dgm:cxn modelId="{53F6E974-C0BE-44D0-99EA-980C2392DA55}" type="presParOf" srcId="{8237F7E4-E840-4F95-8972-391587678A6B}" destId="{9B16F8DE-7180-491A-884E-38A4871E206D}" srcOrd="0" destOrd="0" presId="urn:microsoft.com/office/officeart/2005/8/layout/vList5"/>
    <dgm:cxn modelId="{EDC5BB46-1E36-4757-A6E4-2082AD513485}" type="presParOf" srcId="{9B16F8DE-7180-491A-884E-38A4871E206D}" destId="{2FE1EBD5-8760-40FE-AD30-F3BF4DB2764D}" srcOrd="0" destOrd="0" presId="urn:microsoft.com/office/officeart/2005/8/layout/vList5"/>
    <dgm:cxn modelId="{278A6754-CC56-4372-842A-2CA82BD4388A}" type="presParOf" srcId="{9B16F8DE-7180-491A-884E-38A4871E206D}" destId="{9009A80A-98A9-4E84-8396-CDE0A091D43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09A80A-98A9-4E84-8396-CDE0A091D439}">
      <dsp:nvSpPr>
        <dsp:cNvPr id="0" name=""/>
        <dsp:cNvSpPr/>
      </dsp:nvSpPr>
      <dsp:spPr>
        <a:xfrm rot="5400000">
          <a:off x="1642601" y="560383"/>
          <a:ext cx="3421484" cy="3156087"/>
        </a:xfrm>
        <a:prstGeom prst="round2SameRect">
          <a:avLst/>
        </a:prstGeom>
        <a:solidFill>
          <a:schemeClr val="accent1">
            <a:alpha val="90000"/>
            <a:tint val="40000"/>
            <a:hueOff val="0"/>
            <a:satOff val="0"/>
            <a:lumOff val="0"/>
            <a:alphaOff val="0"/>
          </a:schemeClr>
        </a:solidFill>
        <a:ln w="1714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Servicing refrigerators</a:t>
          </a:r>
        </a:p>
        <a:p>
          <a:pPr marL="228600" lvl="1" indent="-228600" algn="l" defTabSz="1066800">
            <a:lnSpc>
              <a:spcPct val="90000"/>
            </a:lnSpc>
            <a:spcBef>
              <a:spcPct val="0"/>
            </a:spcBef>
            <a:spcAft>
              <a:spcPct val="15000"/>
            </a:spcAft>
            <a:buChar char="•"/>
          </a:pPr>
          <a:r>
            <a:rPr lang="en-US" sz="2400" kern="1200" dirty="0"/>
            <a:t>Servicing ventilation systems</a:t>
          </a:r>
        </a:p>
        <a:p>
          <a:pPr marL="228600" lvl="1" indent="-228600" algn="l" defTabSz="1066800">
            <a:lnSpc>
              <a:spcPct val="90000"/>
            </a:lnSpc>
            <a:spcBef>
              <a:spcPct val="0"/>
            </a:spcBef>
            <a:spcAft>
              <a:spcPct val="15000"/>
            </a:spcAft>
            <a:buChar char="•"/>
          </a:pPr>
          <a:r>
            <a:rPr lang="en-US" sz="2400" kern="1200" dirty="0"/>
            <a:t>Servicing plumbing</a:t>
          </a:r>
        </a:p>
        <a:p>
          <a:pPr marL="228600" lvl="1" indent="-228600" algn="l" defTabSz="1066800">
            <a:lnSpc>
              <a:spcPct val="90000"/>
            </a:lnSpc>
            <a:spcBef>
              <a:spcPct val="0"/>
            </a:spcBef>
            <a:spcAft>
              <a:spcPct val="15000"/>
            </a:spcAft>
            <a:buChar char="•"/>
          </a:pPr>
          <a:r>
            <a:rPr lang="en-US" sz="2400" kern="1200" dirty="0"/>
            <a:t>General housekeeping</a:t>
          </a:r>
        </a:p>
      </dsp:txBody>
      <dsp:txXfrm rot="-5400000">
        <a:off x="1775300" y="581752"/>
        <a:ext cx="3002020" cy="3113350"/>
      </dsp:txXfrm>
    </dsp:sp>
    <dsp:sp modelId="{2FE1EBD5-8760-40FE-AD30-F3BF4DB2764D}">
      <dsp:nvSpPr>
        <dsp:cNvPr id="0" name=""/>
        <dsp:cNvSpPr/>
      </dsp:nvSpPr>
      <dsp:spPr>
        <a:xfrm>
          <a:off x="0" y="0"/>
          <a:ext cx="1775299" cy="4276855"/>
        </a:xfrm>
        <a:prstGeom prst="roundRect">
          <a:avLst/>
        </a:prstGeom>
        <a:solidFill>
          <a:schemeClr val="accent1">
            <a:hueOff val="0"/>
            <a:satOff val="0"/>
            <a:lumOff val="0"/>
            <a:alphaOff val="0"/>
          </a:schemeClr>
        </a:solidFill>
        <a:ln w="1714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Jobs involving areas or items where radiation hazards may exist:</a:t>
          </a:r>
        </a:p>
      </dsp:txBody>
      <dsp:txXfrm>
        <a:off x="86663" y="86663"/>
        <a:ext cx="1601973" cy="410352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F007295-A262-4B4C-B3B9-A5147EDA213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8440C5D-AF0B-4D35-87E2-31586FE763A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542D976-EE9F-4D81-93B4-309048736BC3}" type="datetimeFigureOut">
              <a:rPr lang="en-US" smtClean="0"/>
              <a:t>3/24/2026</a:t>
            </a:fld>
            <a:endParaRPr lang="en-US" dirty="0"/>
          </a:p>
        </p:txBody>
      </p:sp>
      <p:sp>
        <p:nvSpPr>
          <p:cNvPr id="4" name="Footer Placeholder 3">
            <a:extLst>
              <a:ext uri="{FF2B5EF4-FFF2-40B4-BE49-F238E27FC236}">
                <a16:creationId xmlns:a16="http://schemas.microsoft.com/office/drawing/2014/main" id="{076E2C2C-8523-4618-A980-A47A4BE03C9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E426EBE-7AF6-4EEA-A555-9CC10FE10A3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DEB6B82-8D0B-4843-8350-0C677FAF726C}" type="slidenum">
              <a:rPr lang="en-US" smtClean="0"/>
              <a:t>‹#›</a:t>
            </a:fld>
            <a:endParaRPr lang="en-US" dirty="0"/>
          </a:p>
        </p:txBody>
      </p:sp>
    </p:spTree>
    <p:extLst>
      <p:ext uri="{BB962C8B-B14F-4D97-AF65-F5344CB8AC3E}">
        <p14:creationId xmlns:p14="http://schemas.microsoft.com/office/powerpoint/2010/main" val="18981201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CB9D09-B8C5-4B94-B5DC-AF4ED464E025}" type="datetimeFigureOut">
              <a:rPr lang="en-US" smtClean="0"/>
              <a:t>3/24/2026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CEC689-B63F-4B6D-AF6D-31DA368AC821}" type="slidenum">
              <a:rPr lang="en-US" smtClean="0"/>
              <a:t>‹#›</a:t>
            </a:fld>
            <a:endParaRPr lang="en-US" dirty="0"/>
          </a:p>
        </p:txBody>
      </p:sp>
    </p:spTree>
    <p:extLst>
      <p:ext uri="{BB962C8B-B14F-4D97-AF65-F5344CB8AC3E}">
        <p14:creationId xmlns:p14="http://schemas.microsoft.com/office/powerpoint/2010/main" val="2359136600"/>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mailto:radsafe@wsu.edu"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rso.wsu.edu/rppm/"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CEC689-B63F-4B6D-AF6D-31DA368AC821}" type="slidenum">
              <a:rPr lang="en-US" smtClean="0"/>
              <a:t>1</a:t>
            </a:fld>
            <a:endParaRPr lang="en-US" dirty="0"/>
          </a:p>
        </p:txBody>
      </p:sp>
    </p:spTree>
    <p:extLst>
      <p:ext uri="{BB962C8B-B14F-4D97-AF65-F5344CB8AC3E}">
        <p14:creationId xmlns:p14="http://schemas.microsoft.com/office/powerpoint/2010/main" val="4100205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Non-radiation workers may routine encounter barriers, postings, radiation producing devices, or radioactive materials.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r>
              <a:rPr lang="en-US" sz="800" dirty="0"/>
              <a:t>All radiological hazards at WSU are easily identifiable with postings and labels containing a black or magenta trefoil on a yellow background with the words “Caution” or “Danger.”</a:t>
            </a:r>
          </a:p>
          <a:p>
            <a:r>
              <a:rPr lang="en-US" sz="800" dirty="0"/>
              <a:t>A radioactive material sign is posted on all laboratories authorized for radioactive material use.</a:t>
            </a:r>
          </a:p>
          <a:p>
            <a:r>
              <a:rPr lang="en-US" sz="800" dirty="0"/>
              <a:t>The words “CAUTION RADIOACTIVE MATERIALS” are used to indicate the known or potential contamination of a lab item or area.</a:t>
            </a:r>
          </a:p>
          <a:p>
            <a:r>
              <a:rPr lang="en-US" sz="800" b="1" dirty="0"/>
              <a:t>DO NOT </a:t>
            </a:r>
            <a:r>
              <a:rPr lang="en-US" sz="800" dirty="0"/>
              <a:t>remove radioactive material postings.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5CEC689-B63F-4B6D-AF6D-31DA368AC821}" type="slidenum">
              <a:rPr lang="en-US" smtClean="0"/>
              <a:t>10</a:t>
            </a:fld>
            <a:endParaRPr lang="en-US" dirty="0"/>
          </a:p>
        </p:txBody>
      </p:sp>
    </p:spTree>
    <p:extLst>
      <p:ext uri="{BB962C8B-B14F-4D97-AF65-F5344CB8AC3E}">
        <p14:creationId xmlns:p14="http://schemas.microsoft.com/office/powerpoint/2010/main" val="6212278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800" dirty="0"/>
              <a:t>Radioactive material labels are used to communicate contamination hazards.</a:t>
            </a:r>
            <a:endParaRPr lang="en-US" sz="800" dirty="0">
              <a:cs typeface="Arial"/>
            </a:endParaRPr>
          </a:p>
          <a:p>
            <a:r>
              <a:rPr lang="en-US" sz="800" dirty="0"/>
              <a:t>Containers and tools containing or contacting radioactive materials and worker areas where radioactive materials are handled are labeled.</a:t>
            </a:r>
            <a:endParaRPr lang="en-US" sz="800" dirty="0">
              <a:cs typeface="Arial"/>
            </a:endParaRPr>
          </a:p>
          <a:p>
            <a:r>
              <a:rPr lang="en-US" sz="800" b="1" dirty="0"/>
              <a:t>DO NOT </a:t>
            </a:r>
            <a:r>
              <a:rPr lang="en-US" sz="800" dirty="0"/>
              <a:t>handle items with radioactive material labels.</a:t>
            </a:r>
          </a:p>
          <a:p>
            <a:r>
              <a:rPr lang="en-US" sz="800" b="1" dirty="0"/>
              <a:t>DO NOT </a:t>
            </a:r>
            <a:r>
              <a:rPr lang="en-US" sz="800" dirty="0"/>
              <a:t>remove radioactive material labels or stickers. </a:t>
            </a:r>
          </a:p>
          <a:p>
            <a:r>
              <a:rPr lang="en-US" sz="800" b="1" dirty="0"/>
              <a:t>DO NOT </a:t>
            </a:r>
            <a:r>
              <a:rPr lang="en-US" sz="800" dirty="0"/>
              <a:t>remove labeled items from the laboratory.</a:t>
            </a:r>
          </a:p>
          <a:p>
            <a:r>
              <a:rPr lang="en-US" sz="800" dirty="0"/>
              <a:t>Report radioactive material labels or stickers found in the routine trash.</a:t>
            </a:r>
          </a:p>
        </p:txBody>
      </p:sp>
      <p:sp>
        <p:nvSpPr>
          <p:cNvPr id="4" name="Slide Number Placeholder 3"/>
          <p:cNvSpPr>
            <a:spLocks noGrp="1"/>
          </p:cNvSpPr>
          <p:nvPr>
            <p:ph type="sldNum" sz="quarter" idx="5"/>
          </p:nvPr>
        </p:nvSpPr>
        <p:spPr/>
        <p:txBody>
          <a:bodyPr/>
          <a:lstStyle/>
          <a:p>
            <a:fld id="{85CEC689-B63F-4B6D-AF6D-31DA368AC821}" type="slidenum">
              <a:rPr lang="en-US" smtClean="0"/>
              <a:t>11</a:t>
            </a:fld>
            <a:endParaRPr lang="en-US" dirty="0"/>
          </a:p>
        </p:txBody>
      </p:sp>
    </p:spTree>
    <p:extLst>
      <p:ext uri="{BB962C8B-B14F-4D97-AF65-F5344CB8AC3E}">
        <p14:creationId xmlns:p14="http://schemas.microsoft.com/office/powerpoint/2010/main" val="22590412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700" dirty="0"/>
              <a:t>This sign is posted on all laboratories authorized for x-ray use.</a:t>
            </a:r>
          </a:p>
          <a:p>
            <a:r>
              <a:rPr lang="en-US" sz="700" dirty="0"/>
              <a:t>The words “CAUTION X-RAY” are used to indicate the known or potential hazard of a lab item or area.</a:t>
            </a:r>
          </a:p>
          <a:p>
            <a:r>
              <a:rPr lang="en-US" sz="700" b="1" dirty="0"/>
              <a:t>Do not remove X-ray postings, manufacturing labels, or temporary labels on equipment.</a:t>
            </a:r>
          </a:p>
          <a:p>
            <a:endParaRPr lang="en-US" dirty="0"/>
          </a:p>
        </p:txBody>
      </p:sp>
      <p:sp>
        <p:nvSpPr>
          <p:cNvPr id="4" name="Slide Number Placeholder 3"/>
          <p:cNvSpPr>
            <a:spLocks noGrp="1"/>
          </p:cNvSpPr>
          <p:nvPr>
            <p:ph type="sldNum" sz="quarter" idx="5"/>
          </p:nvPr>
        </p:nvSpPr>
        <p:spPr/>
        <p:txBody>
          <a:bodyPr/>
          <a:lstStyle/>
          <a:p>
            <a:fld id="{85CEC689-B63F-4B6D-AF6D-31DA368AC821}" type="slidenum">
              <a:rPr lang="en-US" smtClean="0"/>
              <a:t>12</a:t>
            </a:fld>
            <a:endParaRPr lang="en-US" dirty="0"/>
          </a:p>
        </p:txBody>
      </p:sp>
    </p:spTree>
    <p:extLst>
      <p:ext uri="{BB962C8B-B14F-4D97-AF65-F5344CB8AC3E}">
        <p14:creationId xmlns:p14="http://schemas.microsoft.com/office/powerpoint/2010/main" val="12616987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400" dirty="0"/>
              <a:t>You have the right to notify the Washington State Department of Health (DOH) if you suspect improper actions by the University, or conditions which may to the violation of regulations or unnecessary exposure to radiation.</a:t>
            </a:r>
          </a:p>
          <a:p>
            <a:pPr marL="0" indent="0">
              <a:buNone/>
            </a:pPr>
            <a:r>
              <a:rPr lang="en-US" sz="1400" dirty="0"/>
              <a:t>A Notice to Employees (Form RHF-3) is posted in each laboratory or area authorized for radioactive material use or radiation producing device.</a:t>
            </a:r>
          </a:p>
          <a:p>
            <a:pPr marL="0" indent="0">
              <a:buNone/>
            </a:pPr>
            <a:r>
              <a:rPr lang="en-US" sz="1400" b="0" i="0" dirty="0">
                <a:solidFill>
                  <a:srgbClr val="262626"/>
                </a:solidFill>
                <a:effectLst/>
              </a:rPr>
              <a:t>This form </a:t>
            </a:r>
            <a:r>
              <a:rPr lang="en-US" sz="1400" dirty="0">
                <a:solidFill>
                  <a:srgbClr val="262626"/>
                </a:solidFill>
              </a:rPr>
              <a:t>provides </a:t>
            </a:r>
            <a:r>
              <a:rPr lang="en-US" sz="1400" b="0" i="0" dirty="0">
                <a:solidFill>
                  <a:srgbClr val="262626"/>
                </a:solidFill>
                <a:effectLst/>
              </a:rPr>
              <a:t>contact information for the Washington </a:t>
            </a:r>
            <a:r>
              <a:rPr lang="en-US" sz="1400" dirty="0">
                <a:solidFill>
                  <a:srgbClr val="262626"/>
                </a:solidFill>
              </a:rPr>
              <a:t>State</a:t>
            </a:r>
            <a:r>
              <a:rPr lang="en-US" sz="1400" b="0" i="0" dirty="0">
                <a:solidFill>
                  <a:srgbClr val="262626"/>
                </a:solidFill>
                <a:effectLst/>
              </a:rPr>
              <a:t> DOH, the agency that regulates the use of Radioactive Materials in Washington. </a:t>
            </a:r>
          </a:p>
          <a:p>
            <a:pPr marL="0" indent="0">
              <a:buNone/>
            </a:pPr>
            <a:r>
              <a:rPr lang="en-US" sz="1400" dirty="0">
                <a:solidFill>
                  <a:srgbClr val="262626"/>
                </a:solidFill>
              </a:rPr>
              <a:t>Your responsibilities and rights are listed on this form.</a:t>
            </a:r>
          </a:p>
          <a:p>
            <a:endParaRPr lang="en-US" sz="1400" b="1" dirty="0"/>
          </a:p>
        </p:txBody>
      </p:sp>
      <p:sp>
        <p:nvSpPr>
          <p:cNvPr id="4" name="Slide Number Placeholder 3"/>
          <p:cNvSpPr>
            <a:spLocks noGrp="1"/>
          </p:cNvSpPr>
          <p:nvPr>
            <p:ph type="sldNum" sz="quarter" idx="5"/>
          </p:nvPr>
        </p:nvSpPr>
        <p:spPr/>
        <p:txBody>
          <a:bodyPr/>
          <a:lstStyle/>
          <a:p>
            <a:fld id="{85CEC689-B63F-4B6D-AF6D-31DA368AC821}" type="slidenum">
              <a:rPr lang="en-US" smtClean="0"/>
              <a:t>13</a:t>
            </a:fld>
            <a:endParaRPr lang="en-US" dirty="0"/>
          </a:p>
        </p:txBody>
      </p:sp>
    </p:spTree>
    <p:extLst>
      <p:ext uri="{BB962C8B-B14F-4D97-AF65-F5344CB8AC3E}">
        <p14:creationId xmlns:p14="http://schemas.microsoft.com/office/powerpoint/2010/main" val="42265095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Emergency contact information and emergency laboratory procedures for incidents involving radiation exposure or radioactive materials are posted in each laboratory.</a:t>
            </a:r>
          </a:p>
        </p:txBody>
      </p:sp>
      <p:sp>
        <p:nvSpPr>
          <p:cNvPr id="4" name="Slide Number Placeholder 3"/>
          <p:cNvSpPr>
            <a:spLocks noGrp="1"/>
          </p:cNvSpPr>
          <p:nvPr>
            <p:ph type="sldNum" sz="quarter" idx="5"/>
          </p:nvPr>
        </p:nvSpPr>
        <p:spPr/>
        <p:txBody>
          <a:bodyPr/>
          <a:lstStyle/>
          <a:p>
            <a:fld id="{85CEC689-B63F-4B6D-AF6D-31DA368AC821}" type="slidenum">
              <a:rPr lang="en-US" smtClean="0"/>
              <a:t>14</a:t>
            </a:fld>
            <a:endParaRPr lang="en-US" dirty="0"/>
          </a:p>
        </p:txBody>
      </p:sp>
    </p:spTree>
    <p:extLst>
      <p:ext uri="{BB962C8B-B14F-4D97-AF65-F5344CB8AC3E}">
        <p14:creationId xmlns:p14="http://schemas.microsoft.com/office/powerpoint/2010/main" val="30309733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00" dirty="0"/>
              <a:t>If there is a life safety and/or fire response emergency Call 9-1-1.  Do not hang up and provide basic first aide to injured individuals until First Responders arrive.   Stay with injured individuals and provide basic first aide until First Responders arrive. </a:t>
            </a:r>
            <a:r>
              <a:rPr lang="en-US" sz="700" dirty="0"/>
              <a:t>For uncontrollable flooding from a plumbing or roof leak, contact WSU Facilities at </a:t>
            </a:r>
            <a:r>
              <a:rPr lang="en-US" sz="700" b="1" dirty="0"/>
              <a:t>509-335-9000. </a:t>
            </a:r>
            <a:r>
              <a:rPr lang="en-US" sz="600" dirty="0"/>
              <a:t>For incidents involving radioactive materials or radiation producing machines contact the Lab Supervisor or Authorized User, then contact Radiation Safety personnel. Contact information is posted in your lab.</a:t>
            </a:r>
            <a:r>
              <a:rPr lang="en-US" sz="600" kern="1200" dirty="0">
                <a:solidFill>
                  <a:schemeClr val="tx1"/>
                </a:solidFill>
                <a:effectLst/>
                <a:latin typeface="+mn-lt"/>
                <a:ea typeface="+mn-ea"/>
                <a:cs typeface="+mn-cs"/>
              </a:rPr>
              <a:t>).  If you don’t get an answer, leave a voice mail with instructions on how you can be reached during the incident.  Continue down the list until you reach a person who can give you appropriate advice or assistance. </a:t>
            </a:r>
            <a:r>
              <a:rPr lang="en-US" sz="600" dirty="0"/>
              <a:t>Incidents that occur after hours and on weekends, contact Facilities Dispatch at </a:t>
            </a:r>
            <a:r>
              <a:rPr lang="en-US" sz="600" b="1" dirty="0"/>
              <a:t>509-335-9000</a:t>
            </a:r>
            <a:r>
              <a:rPr lang="en-US" sz="600" dirty="0"/>
              <a:t>. They will notify appropriate RSP personnel.  You will also find an Emergency Laboratory Spill Procedure Involving Radioactive Materials posting that provides directions on addressing spills and unexpected radiation exposure. Follow the directions of trained radiation workers. </a:t>
            </a:r>
            <a:r>
              <a:rPr lang="en-US" sz="600" b="1" dirty="0"/>
              <a:t>Do not hesitate to report radioactive material spills!  Report water found on the floor of a laboratory using radioactive material to the Radiation Safety Program.</a:t>
            </a:r>
            <a:endParaRPr lang="en-US" sz="5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5CEC689-B63F-4B6D-AF6D-31DA368AC821}" type="slidenum">
              <a:rPr lang="en-US" smtClean="0"/>
              <a:t>15</a:t>
            </a:fld>
            <a:endParaRPr lang="en-US" dirty="0"/>
          </a:p>
        </p:txBody>
      </p:sp>
    </p:spTree>
    <p:extLst>
      <p:ext uri="{BB962C8B-B14F-4D97-AF65-F5344CB8AC3E}">
        <p14:creationId xmlns:p14="http://schemas.microsoft.com/office/powerpoint/2010/main" val="24546955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800" dirty="0"/>
              <a:t>The key to managing radiological risks is to keep exposures to radiation “As Low As Reasonably Achievable” or ALARA. The cornerstone of the ALARA philosophy is to evaluate all hazards before conducing radiological work and ensuring appropriate engineering controls (e.g., shielding, proper ventilation, use of hoods and gloveboxes) and administrative controls (e.g., </a:t>
            </a:r>
            <a:r>
              <a:rPr lang="en-US" sz="800" dirty="0">
                <a:solidFill>
                  <a:schemeClr val="tx1"/>
                </a:solidFill>
                <a:cs typeface="Arial"/>
              </a:rPr>
              <a:t>warning signs, procedures) </a:t>
            </a:r>
            <a:r>
              <a:rPr lang="en-US" sz="800" dirty="0"/>
              <a:t>are in place.  These controls are established by the Authorized User in conjunction with the Radiation Safety Program. While you are working around radiation, do your part to follow the main ALARA principles:</a:t>
            </a:r>
          </a:p>
          <a:p>
            <a:pPr marL="0" indent="0">
              <a:buNone/>
            </a:pPr>
            <a:endParaRPr lang="en-US" sz="800" dirty="0"/>
          </a:p>
          <a:p>
            <a:r>
              <a:rPr lang="en-US" sz="800" dirty="0">
                <a:solidFill>
                  <a:schemeClr val="tx1"/>
                </a:solidFill>
              </a:rPr>
              <a:t>- Reduce </a:t>
            </a:r>
            <a:r>
              <a:rPr lang="en-US" sz="800" dirty="0">
                <a:solidFill>
                  <a:schemeClr val="bg2"/>
                </a:solidFill>
              </a:rPr>
              <a:t>TIME</a:t>
            </a:r>
            <a:r>
              <a:rPr lang="en-US" sz="800" dirty="0">
                <a:solidFill>
                  <a:schemeClr val="tx1"/>
                </a:solidFill>
              </a:rPr>
              <a:t> near the hazard.  The less time spent near the source of radiation the less exposure received.</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800" dirty="0">
                <a:solidFill>
                  <a:schemeClr val="tx1"/>
                </a:solidFill>
              </a:rPr>
              <a:t>- Increase the </a:t>
            </a:r>
            <a:r>
              <a:rPr lang="en-US" sz="800" dirty="0">
                <a:solidFill>
                  <a:schemeClr val="bg2"/>
                </a:solidFill>
              </a:rPr>
              <a:t>DISTANCE</a:t>
            </a:r>
            <a:r>
              <a:rPr lang="en-US" sz="800" dirty="0">
                <a:solidFill>
                  <a:schemeClr val="tx1"/>
                </a:solidFill>
              </a:rPr>
              <a:t> from the hazard. Doubling the distance from a source reduces the dose factor by four.</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800" dirty="0">
                <a:solidFill>
                  <a:schemeClr val="tx1"/>
                </a:solidFill>
              </a:rPr>
              <a:t>- Increase the </a:t>
            </a:r>
            <a:r>
              <a:rPr lang="en-US" sz="800" dirty="0">
                <a:solidFill>
                  <a:schemeClr val="bg2"/>
                </a:solidFill>
              </a:rPr>
              <a:t>SHEILDING</a:t>
            </a:r>
            <a:r>
              <a:rPr lang="en-US" sz="800" dirty="0">
                <a:solidFill>
                  <a:schemeClr val="tx1"/>
                </a:solidFill>
              </a:rPr>
              <a:t> between you and the hazard. The presence of shielding between the radiation source and the individual will reduce exposure.</a:t>
            </a:r>
          </a:p>
          <a:p>
            <a:r>
              <a:rPr lang="en-US" sz="800" dirty="0">
                <a:solidFill>
                  <a:schemeClr val="bg2"/>
                </a:solidFill>
              </a:rPr>
              <a:t>- AVOID</a:t>
            </a:r>
            <a:r>
              <a:rPr lang="en-US" sz="800" dirty="0">
                <a:solidFill>
                  <a:schemeClr val="tx1"/>
                </a:solidFill>
              </a:rPr>
              <a:t> or </a:t>
            </a:r>
            <a:r>
              <a:rPr lang="en-US" sz="800" dirty="0">
                <a:solidFill>
                  <a:schemeClr val="bg2"/>
                </a:solidFill>
              </a:rPr>
              <a:t>MINIMIZE</a:t>
            </a:r>
            <a:r>
              <a:rPr lang="en-US" sz="800" dirty="0">
                <a:solidFill>
                  <a:schemeClr val="tx1"/>
                </a:solidFill>
              </a:rPr>
              <a:t> exposure to radioactive material, which will reduce the likelihood of radioactive contamination.</a:t>
            </a:r>
          </a:p>
        </p:txBody>
      </p:sp>
      <p:sp>
        <p:nvSpPr>
          <p:cNvPr id="4" name="Slide Number Placeholder 3"/>
          <p:cNvSpPr>
            <a:spLocks noGrp="1"/>
          </p:cNvSpPr>
          <p:nvPr>
            <p:ph type="sldNum" sz="quarter" idx="5"/>
          </p:nvPr>
        </p:nvSpPr>
        <p:spPr/>
        <p:txBody>
          <a:bodyPr/>
          <a:lstStyle/>
          <a:p>
            <a:fld id="{85CEC689-B63F-4B6D-AF6D-31DA368AC821}" type="slidenum">
              <a:rPr lang="en-US" smtClean="0"/>
              <a:t>16</a:t>
            </a:fld>
            <a:endParaRPr lang="en-US" dirty="0"/>
          </a:p>
        </p:txBody>
      </p:sp>
    </p:spTree>
    <p:extLst>
      <p:ext uri="{BB962C8B-B14F-4D97-AF65-F5344CB8AC3E}">
        <p14:creationId xmlns:p14="http://schemas.microsoft.com/office/powerpoint/2010/main" val="17749521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00" dirty="0">
                <a:solidFill>
                  <a:schemeClr val="tx1"/>
                </a:solidFill>
              </a:rPr>
              <a:t>Ask the Authorized User or Laboratory Supervisor for an orientation of the laboratory or area and the location of the radioactive material that may be encountered.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800" b="1" dirty="0">
              <a:solidFill>
                <a:schemeClr val="tx1"/>
              </a:solidFill>
            </a:endParaRPr>
          </a:p>
          <a:p>
            <a:pPr marL="0" indent="0">
              <a:buNone/>
            </a:pPr>
            <a:endParaRPr lang="en-US" sz="800" b="1" dirty="0"/>
          </a:p>
          <a:p>
            <a:r>
              <a:rPr lang="en-US" sz="800" b="1" dirty="0"/>
              <a:t>DO NOT </a:t>
            </a:r>
            <a:r>
              <a:rPr lang="en-US" sz="800" dirty="0"/>
              <a:t>eat, drink, smoke, chew, or apply cosmetics in radiation workspaces.</a:t>
            </a:r>
          </a:p>
          <a:p>
            <a:r>
              <a:rPr lang="en-US" sz="800" b="1" dirty="0"/>
              <a:t>DO NOT </a:t>
            </a:r>
            <a:r>
              <a:rPr lang="en-US" sz="800" dirty="0"/>
              <a:t>store food, drink or personal effects (jewelry, toiletries, and other personal items) in any area container, or refrigerator designated for radioactive materials use or storage.</a:t>
            </a:r>
          </a:p>
          <a:p>
            <a:r>
              <a:rPr lang="en-US" sz="800" dirty="0">
                <a:solidFill>
                  <a:schemeClr val="tx1"/>
                </a:solidFill>
              </a:rPr>
              <a:t>Wear appropriate personal protective equipment for the laboratory or area.</a:t>
            </a:r>
            <a:endParaRPr lang="en-US" sz="800" dirty="0"/>
          </a:p>
          <a:p>
            <a:r>
              <a:rPr lang="en-US" sz="800" b="1" dirty="0"/>
              <a:t>Change </a:t>
            </a:r>
            <a:r>
              <a:rPr lang="en-US" sz="800" dirty="0"/>
              <a:t>gloves frequently and </a:t>
            </a:r>
            <a:r>
              <a:rPr lang="en-US" sz="800" b="1" dirty="0"/>
              <a:t>remove</a:t>
            </a:r>
            <a:r>
              <a:rPr lang="en-US" sz="800" dirty="0"/>
              <a:t> them before leaving the lab. </a:t>
            </a:r>
            <a:r>
              <a:rPr lang="en-US" sz="800" b="1" dirty="0"/>
              <a:t>Never </a:t>
            </a:r>
            <a:r>
              <a:rPr lang="en-US" sz="800" dirty="0"/>
              <a:t>put potentially contaminated gloves in regular trash. </a:t>
            </a:r>
          </a:p>
          <a:p>
            <a:r>
              <a:rPr lang="en-US" sz="800" dirty="0"/>
              <a:t>Monitor hands, clothes and tools frequently after working around radioactive materials. Radiation workers can assist you.</a:t>
            </a:r>
          </a:p>
          <a:p>
            <a:r>
              <a:rPr lang="en-US" sz="800" dirty="0"/>
              <a:t>Always </a:t>
            </a:r>
            <a:r>
              <a:rPr lang="en-US" sz="800" b="1" dirty="0"/>
              <a:t>wash </a:t>
            </a:r>
            <a:r>
              <a:rPr lang="en-US" sz="800" dirty="0"/>
              <a:t>your hands at the completion of work around radioactive materials.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800" b="1" dirty="0">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800" b="1" dirty="0">
              <a:cs typeface="Arial"/>
            </a:endParaRPr>
          </a:p>
          <a:p>
            <a:endParaRPr lang="en-US" dirty="0"/>
          </a:p>
        </p:txBody>
      </p:sp>
      <p:sp>
        <p:nvSpPr>
          <p:cNvPr id="4" name="Slide Number Placeholder 3"/>
          <p:cNvSpPr>
            <a:spLocks noGrp="1"/>
          </p:cNvSpPr>
          <p:nvPr>
            <p:ph type="sldNum" sz="quarter" idx="5"/>
          </p:nvPr>
        </p:nvSpPr>
        <p:spPr/>
        <p:txBody>
          <a:bodyPr/>
          <a:lstStyle/>
          <a:p>
            <a:fld id="{85CEC689-B63F-4B6D-AF6D-31DA368AC821}" type="slidenum">
              <a:rPr lang="en-US" smtClean="0"/>
              <a:t>17</a:t>
            </a:fld>
            <a:endParaRPr lang="en-US" dirty="0"/>
          </a:p>
        </p:txBody>
      </p:sp>
    </p:spTree>
    <p:extLst>
      <p:ext uri="{BB962C8B-B14F-4D97-AF65-F5344CB8AC3E}">
        <p14:creationId xmlns:p14="http://schemas.microsoft.com/office/powerpoint/2010/main" val="34904676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800" dirty="0"/>
              <a:t>Licensed radioactive material and registered radiation producing machines must be secured and controlled to prevent unauthorized assess or removal from the place of storage.</a:t>
            </a:r>
            <a:endParaRPr lang="en-US" sz="800" b="0" i="0" dirty="0">
              <a:effectLst/>
            </a:endParaRPr>
          </a:p>
          <a:p>
            <a:r>
              <a:rPr lang="en-US" sz="800" b="1" dirty="0"/>
              <a:t>DO NOT </a:t>
            </a:r>
            <a:r>
              <a:rPr lang="en-US" sz="800" dirty="0"/>
              <a:t>enter areas with radioactive material or radiation producing machines without the authorization of the Authorized User or Laboratory Supervisor. If an area has a radioactive material sign, assume radioactive material is present.</a:t>
            </a:r>
            <a:endParaRPr lang="en-US" sz="800" b="0" i="0" dirty="0">
              <a:effectLst/>
            </a:endParaRPr>
          </a:p>
          <a:p>
            <a:pPr marL="0" indent="0">
              <a:buNone/>
            </a:pPr>
            <a:r>
              <a:rPr lang="en-US" sz="800" b="0" i="0" dirty="0">
                <a:effectLst/>
              </a:rPr>
              <a:t>Licensed radioactive materials in an unrestricted area and not in storage shall be under the constant surveillance and immediate control of the</a:t>
            </a:r>
            <a:r>
              <a:rPr lang="en-US" sz="800" dirty="0"/>
              <a:t> user</a:t>
            </a:r>
            <a:r>
              <a:rPr lang="en-US" sz="800" b="0" i="0" dirty="0">
                <a:effectLst/>
              </a:rPr>
              <a:t>. </a:t>
            </a:r>
          </a:p>
          <a:p>
            <a:r>
              <a:rPr lang="en-US" sz="800" dirty="0"/>
              <a:t>If you find unattended radioactive material, do not handle the material and notify the RSP staff.</a:t>
            </a:r>
          </a:p>
          <a:p>
            <a:endParaRPr lang="en-US" b="1" dirty="0"/>
          </a:p>
        </p:txBody>
      </p:sp>
      <p:sp>
        <p:nvSpPr>
          <p:cNvPr id="4" name="Slide Number Placeholder 3"/>
          <p:cNvSpPr>
            <a:spLocks noGrp="1"/>
          </p:cNvSpPr>
          <p:nvPr>
            <p:ph type="sldNum" sz="quarter" idx="5"/>
          </p:nvPr>
        </p:nvSpPr>
        <p:spPr/>
        <p:txBody>
          <a:bodyPr/>
          <a:lstStyle/>
          <a:p>
            <a:fld id="{85CEC689-B63F-4B6D-AF6D-31DA368AC821}" type="slidenum">
              <a:rPr lang="en-US" smtClean="0"/>
              <a:t>18</a:t>
            </a:fld>
            <a:endParaRPr lang="en-US" dirty="0"/>
          </a:p>
        </p:txBody>
      </p:sp>
    </p:spTree>
    <p:extLst>
      <p:ext uri="{BB962C8B-B14F-4D97-AF65-F5344CB8AC3E}">
        <p14:creationId xmlns:p14="http://schemas.microsoft.com/office/powerpoint/2010/main" val="1449574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582FB7-1F89-64D1-3905-823697DE82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66341A-A3D8-D25D-E992-05121FF0E8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F21570-5CF4-AB64-FCB1-73ABB4C94971}"/>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700" dirty="0"/>
              <a:t>When you have the need to service equipment and facilities:</a:t>
            </a:r>
          </a:p>
          <a:p>
            <a:pPr marL="0" lvl="0" indent="0" defTabSz="457200">
              <a:lnSpc>
                <a:spcPct val="100000"/>
              </a:lnSpc>
              <a:spcBef>
                <a:spcPts val="0"/>
              </a:spcBef>
              <a:buNone/>
              <a:defRPr/>
            </a:pPr>
            <a:endParaRPr lang="en-US" sz="800" dirty="0"/>
          </a:p>
          <a:p>
            <a:pPr marL="0" lvl="0" indent="0" defTabSz="457200">
              <a:lnSpc>
                <a:spcPct val="100000"/>
              </a:lnSpc>
              <a:spcBef>
                <a:spcPts val="0"/>
              </a:spcBef>
              <a:buNone/>
              <a:defRPr/>
            </a:pPr>
            <a:r>
              <a:rPr lang="en-US" sz="800" dirty="0"/>
              <a:t>Contact RSP regarding the need to service equipment or facilities at </a:t>
            </a:r>
            <a:r>
              <a:rPr lang="en-US" sz="800" dirty="0">
                <a:hlinkClick r:id="rId3">
                  <a:extLst>
                    <a:ext uri="{A12FA001-AC4F-418D-AE19-62706E023703}">
                      <ahyp:hlinkClr xmlns:ahyp="http://schemas.microsoft.com/office/drawing/2018/hyperlinkcolor" val="tx"/>
                    </a:ext>
                  </a:extLst>
                </a:hlinkClick>
              </a:rPr>
              <a:t>radsafe@wsu.edu</a:t>
            </a:r>
            <a:r>
              <a:rPr lang="en-US" sz="800" dirty="0"/>
              <a:t>. </a:t>
            </a:r>
          </a:p>
          <a:p>
            <a:pPr marL="0" lvl="0" indent="0" defTabSz="457200">
              <a:lnSpc>
                <a:spcPct val="100000"/>
              </a:lnSpc>
              <a:spcBef>
                <a:spcPts val="0"/>
              </a:spcBef>
              <a:buNone/>
              <a:defRPr/>
            </a:pPr>
            <a:endParaRPr lang="en-US" sz="800" dirty="0"/>
          </a:p>
          <a:p>
            <a:pPr marL="0" lvl="0" indent="0" defTabSz="457200">
              <a:lnSpc>
                <a:spcPct val="100000"/>
              </a:lnSpc>
              <a:spcBef>
                <a:spcPts val="0"/>
              </a:spcBef>
              <a:buNone/>
              <a:defRPr/>
            </a:pPr>
            <a:r>
              <a:rPr lang="en-US" sz="800" dirty="0"/>
              <a:t>If you are uncertain whether equipment contains or contained radioactive sources or material, consult with the Authorized User or Laboratory Supervisor.</a:t>
            </a:r>
          </a:p>
          <a:p>
            <a:pPr marL="0" lvl="0" indent="0" defTabSz="457200">
              <a:lnSpc>
                <a:spcPct val="100000"/>
              </a:lnSpc>
              <a:spcBef>
                <a:spcPts val="0"/>
              </a:spcBef>
              <a:buNone/>
              <a:defRPr/>
            </a:pPr>
            <a:endParaRPr lang="en-US" sz="800" dirty="0"/>
          </a:p>
          <a:p>
            <a:pPr marL="0" lvl="0" indent="0" defTabSz="457200">
              <a:lnSpc>
                <a:spcPct val="100000"/>
              </a:lnSpc>
              <a:spcBef>
                <a:spcPts val="0"/>
              </a:spcBef>
              <a:buNone/>
              <a:defRPr/>
            </a:pPr>
            <a:r>
              <a:rPr lang="en-US" sz="800" dirty="0"/>
              <a:t>Ensure Authorized User or Laboratory Supervisor surveys and decontaminates equipment used with radioactive materials prior to servicing or disposition of equipment. </a:t>
            </a:r>
          </a:p>
          <a:p>
            <a:pPr marL="0" lvl="0" indent="0" defTabSz="457200">
              <a:lnSpc>
                <a:spcPct val="100000"/>
              </a:lnSpc>
              <a:spcBef>
                <a:spcPts val="0"/>
              </a:spcBef>
              <a:buNone/>
              <a:defRPr/>
            </a:pPr>
            <a:endParaRPr lang="en-US" sz="800" dirty="0"/>
          </a:p>
          <a:p>
            <a:pPr marL="0" lvl="0" indent="0" defTabSz="457200">
              <a:lnSpc>
                <a:spcPct val="100000"/>
              </a:lnSpc>
              <a:spcBef>
                <a:spcPts val="0"/>
              </a:spcBef>
              <a:buNone/>
              <a:defRPr/>
            </a:pPr>
            <a:r>
              <a:rPr lang="en-US" sz="800" dirty="0"/>
              <a:t>The Radiation Safety Program staff will perform property release surveys prior to the transfer of equipment to Surplus Stores or release for unrestricted use. At non-Pullman campuses and Research Stations RSP staff will review the surveys conducted by the authorized users to confirm the equipment and/or area is contamination free.</a:t>
            </a:r>
          </a:p>
          <a:p>
            <a:endParaRPr lang="en-US" dirty="0"/>
          </a:p>
        </p:txBody>
      </p:sp>
      <p:sp>
        <p:nvSpPr>
          <p:cNvPr id="4" name="Slide Number Placeholder 3">
            <a:extLst>
              <a:ext uri="{FF2B5EF4-FFF2-40B4-BE49-F238E27FC236}">
                <a16:creationId xmlns:a16="http://schemas.microsoft.com/office/drawing/2014/main" id="{67E9B0FB-2CE7-2E79-9994-7598D8E71436}"/>
              </a:ext>
            </a:extLst>
          </p:cNvPr>
          <p:cNvSpPr>
            <a:spLocks noGrp="1"/>
          </p:cNvSpPr>
          <p:nvPr>
            <p:ph type="sldNum" sz="quarter" idx="5"/>
          </p:nvPr>
        </p:nvSpPr>
        <p:spPr/>
        <p:txBody>
          <a:bodyPr/>
          <a:lstStyle/>
          <a:p>
            <a:fld id="{85CEC689-B63F-4B6D-AF6D-31DA368AC821}" type="slidenum">
              <a:rPr lang="en-US" smtClean="0"/>
              <a:t>19</a:t>
            </a:fld>
            <a:endParaRPr lang="en-US" dirty="0"/>
          </a:p>
        </p:txBody>
      </p:sp>
    </p:spTree>
    <p:extLst>
      <p:ext uri="{BB962C8B-B14F-4D97-AF65-F5344CB8AC3E}">
        <p14:creationId xmlns:p14="http://schemas.microsoft.com/office/powerpoint/2010/main" val="4150999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Welcome to GERT! GERT is provided to all personnel who require unescorted access to laboratories and clinical areas where radioactive material or radiation producing devices are present. </a:t>
            </a:r>
          </a:p>
          <a:p>
            <a:pPr marL="0" indent="0">
              <a:buNone/>
            </a:pPr>
            <a:r>
              <a:rPr lang="en-US" dirty="0"/>
              <a:t>The training does not authorize you to work directly with radioactive material or operate radiation producing devices. This presentation will provide essential information to ensure your safety, health, and well-being when entering areas where radioactive material (RAM) or radiation producing devices are used.</a:t>
            </a:r>
          </a:p>
          <a:p>
            <a:endParaRPr lang="en-US" dirty="0"/>
          </a:p>
          <a:p>
            <a:endParaRPr lang="en-US" dirty="0"/>
          </a:p>
        </p:txBody>
      </p:sp>
      <p:sp>
        <p:nvSpPr>
          <p:cNvPr id="4" name="Slide Number Placeholder 3"/>
          <p:cNvSpPr>
            <a:spLocks noGrp="1"/>
          </p:cNvSpPr>
          <p:nvPr>
            <p:ph type="sldNum" sz="quarter" idx="5"/>
          </p:nvPr>
        </p:nvSpPr>
        <p:spPr/>
        <p:txBody>
          <a:bodyPr/>
          <a:lstStyle/>
          <a:p>
            <a:fld id="{85CEC689-B63F-4B6D-AF6D-31DA368AC821}" type="slidenum">
              <a:rPr lang="en-US" smtClean="0"/>
              <a:t>2</a:t>
            </a:fld>
            <a:endParaRPr lang="en-US" dirty="0"/>
          </a:p>
        </p:txBody>
      </p:sp>
    </p:spTree>
    <p:extLst>
      <p:ext uri="{BB962C8B-B14F-4D97-AF65-F5344CB8AC3E}">
        <p14:creationId xmlns:p14="http://schemas.microsoft.com/office/powerpoint/2010/main" val="38836014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800" dirty="0"/>
              <a:t>The Radiation Safety Program supplies radioactive waste containers to users.</a:t>
            </a:r>
          </a:p>
          <a:p>
            <a:pPr marL="0" indent="0">
              <a:buNone/>
            </a:pPr>
            <a:r>
              <a:rPr lang="en-US" sz="800" dirty="0"/>
              <a:t>One or two cubic foot cardboard boxes are used dry radioactive waste and lab trash.</a:t>
            </a:r>
          </a:p>
          <a:p>
            <a:pPr marL="0" indent="0">
              <a:buNone/>
            </a:pPr>
            <a:r>
              <a:rPr lang="en-US" sz="800" dirty="0"/>
              <a:t>One and five gallon jugs can be purchased by the lab for mixed and aqueous liquid wastes.</a:t>
            </a:r>
          </a:p>
          <a:p>
            <a:pPr marL="0" indent="0">
              <a:buNone/>
            </a:pPr>
            <a:r>
              <a:rPr lang="en-US" sz="800" b="1" dirty="0"/>
              <a:t>*Glass bottles may not be used for liquid waste. </a:t>
            </a:r>
          </a:p>
          <a:p>
            <a:pPr marL="0" indent="0">
              <a:buNone/>
            </a:pPr>
            <a:r>
              <a:rPr lang="en-US" sz="800" dirty="0"/>
              <a:t>Waste containers have a “Caution Radioactive Material” label affixed to the container.</a:t>
            </a:r>
          </a:p>
          <a:p>
            <a:pPr marL="0" indent="0">
              <a:buNone/>
            </a:pPr>
            <a:r>
              <a:rPr lang="en-US" sz="800" b="1" dirty="0"/>
              <a:t>DO NOT </a:t>
            </a:r>
            <a:r>
              <a:rPr lang="en-US" sz="800" dirty="0"/>
              <a:t>remove radioactive waste containers from the laboratory.</a:t>
            </a:r>
          </a:p>
          <a:p>
            <a:pPr marL="0" indent="0">
              <a:buNone/>
            </a:pPr>
            <a:r>
              <a:rPr lang="en-US" sz="800" dirty="0"/>
              <a:t>Outer Radioactive Materials shipping containers (boxes) may be discarded as NORMAL trash </a:t>
            </a:r>
            <a:r>
              <a:rPr lang="en-US" sz="800" b="1" u="sng" dirty="0"/>
              <a:t>only</a:t>
            </a:r>
            <a:r>
              <a:rPr lang="en-US" sz="800" dirty="0"/>
              <a:t> after they have been surveyed and found free of contamination and </a:t>
            </a:r>
            <a:r>
              <a:rPr lang="en-US" sz="800" b="1" dirty="0"/>
              <a:t>all</a:t>
            </a:r>
            <a:r>
              <a:rPr lang="en-US" sz="800" dirty="0"/>
              <a:t> radioactive labels are defaced.</a:t>
            </a:r>
          </a:p>
          <a:p>
            <a:endParaRPr lang="en-US" dirty="0"/>
          </a:p>
        </p:txBody>
      </p:sp>
      <p:sp>
        <p:nvSpPr>
          <p:cNvPr id="4" name="Slide Number Placeholder 3"/>
          <p:cNvSpPr>
            <a:spLocks noGrp="1"/>
          </p:cNvSpPr>
          <p:nvPr>
            <p:ph type="sldNum" sz="quarter" idx="5"/>
          </p:nvPr>
        </p:nvSpPr>
        <p:spPr/>
        <p:txBody>
          <a:bodyPr/>
          <a:lstStyle/>
          <a:p>
            <a:fld id="{85CEC689-B63F-4B6D-AF6D-31DA368AC821}" type="slidenum">
              <a:rPr lang="en-US" smtClean="0"/>
              <a:t>20</a:t>
            </a:fld>
            <a:endParaRPr lang="en-US" dirty="0"/>
          </a:p>
        </p:txBody>
      </p:sp>
    </p:spTree>
    <p:extLst>
      <p:ext uri="{BB962C8B-B14F-4D97-AF65-F5344CB8AC3E}">
        <p14:creationId xmlns:p14="http://schemas.microsoft.com/office/powerpoint/2010/main" val="23123653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5"/>
          </p:nvPr>
        </p:nvSpPr>
        <p:spPr/>
        <p:txBody>
          <a:bodyPr/>
          <a:lstStyle/>
          <a:p>
            <a:fld id="{85CEC689-B63F-4B6D-AF6D-31DA368AC821}" type="slidenum">
              <a:rPr lang="en-US" smtClean="0"/>
              <a:t>21</a:t>
            </a:fld>
            <a:endParaRPr lang="en-US" dirty="0"/>
          </a:p>
        </p:txBody>
      </p:sp>
    </p:spTree>
    <p:extLst>
      <p:ext uri="{BB962C8B-B14F-4D97-AF65-F5344CB8AC3E}">
        <p14:creationId xmlns:p14="http://schemas.microsoft.com/office/powerpoint/2010/main" val="34366119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Thank you for completing the General Employee Radiation Training!</a:t>
            </a:r>
          </a:p>
          <a:p>
            <a:endParaRPr lang="en-US" dirty="0"/>
          </a:p>
        </p:txBody>
      </p:sp>
      <p:sp>
        <p:nvSpPr>
          <p:cNvPr id="4" name="Slide Number Placeholder 3"/>
          <p:cNvSpPr>
            <a:spLocks noGrp="1"/>
          </p:cNvSpPr>
          <p:nvPr>
            <p:ph type="sldNum" sz="quarter" idx="5"/>
          </p:nvPr>
        </p:nvSpPr>
        <p:spPr/>
        <p:txBody>
          <a:bodyPr/>
          <a:lstStyle/>
          <a:p>
            <a:fld id="{85CEC689-B63F-4B6D-AF6D-31DA368AC821}" type="slidenum">
              <a:rPr lang="en-US" smtClean="0"/>
              <a:t>22</a:t>
            </a:fld>
            <a:endParaRPr lang="en-US" dirty="0"/>
          </a:p>
        </p:txBody>
      </p:sp>
    </p:spTree>
    <p:extLst>
      <p:ext uri="{BB962C8B-B14F-4D97-AF65-F5344CB8AC3E}">
        <p14:creationId xmlns:p14="http://schemas.microsoft.com/office/powerpoint/2010/main" val="3393395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The Radiation Safety Program (RSP) works with numerous research groups, faculty members, and operations that use radioactive materials or x-rays across the state of Washington.  The RSP is responsible for developing and operating the radiation safety program and for assuring the use of radiation is compliant with government regulations, license conditions, and WSU policies and procedures. Radiation safety at WSU is a team effort.</a:t>
            </a:r>
          </a:p>
          <a:p>
            <a:endParaRPr lang="en-US" dirty="0"/>
          </a:p>
        </p:txBody>
      </p:sp>
      <p:sp>
        <p:nvSpPr>
          <p:cNvPr id="4" name="Slide Number Placeholder 3"/>
          <p:cNvSpPr>
            <a:spLocks noGrp="1"/>
          </p:cNvSpPr>
          <p:nvPr>
            <p:ph type="sldNum" sz="quarter" idx="5"/>
          </p:nvPr>
        </p:nvSpPr>
        <p:spPr/>
        <p:txBody>
          <a:bodyPr/>
          <a:lstStyle/>
          <a:p>
            <a:fld id="{85CEC689-B63F-4B6D-AF6D-31DA368AC821}" type="slidenum">
              <a:rPr lang="en-US" smtClean="0"/>
              <a:t>3</a:t>
            </a:fld>
            <a:endParaRPr lang="en-US" dirty="0"/>
          </a:p>
        </p:txBody>
      </p:sp>
    </p:spTree>
    <p:extLst>
      <p:ext uri="{BB962C8B-B14F-4D97-AF65-F5344CB8AC3E}">
        <p14:creationId xmlns:p14="http://schemas.microsoft.com/office/powerpoint/2010/main" val="776596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E69B4E-BEB2-9409-E2F7-C3119D209F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33DA93-7789-CA4A-B36C-71FE44D76A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A3AB48-1FD7-0B08-5E0D-78BE385564FE}"/>
              </a:ext>
            </a:extLst>
          </p:cNvPr>
          <p:cNvSpPr>
            <a:spLocks noGrp="1"/>
          </p:cNvSpPr>
          <p:nvPr>
            <p:ph type="body" idx="1"/>
          </p:nvPr>
        </p:nvSpPr>
        <p:spPr/>
        <p:txBody>
          <a:bodyPr/>
          <a:lstStyle/>
          <a:p>
            <a:r>
              <a:rPr lang="en-US" sz="800" dirty="0"/>
              <a:t>WSU maintains multiple licenses to work with radioactive materials (RAM) and Radiation-Producing Machines.  The radiation safety program policies are documented in the Radiation Protection Program Manual (RPPM) found at </a:t>
            </a:r>
            <a:r>
              <a:rPr lang="en-US" sz="800" dirty="0">
                <a:hlinkClick r:id="rId3"/>
              </a:rPr>
              <a:t>https://rso.wsu.edu/rppm/</a:t>
            </a:r>
            <a:r>
              <a:rPr lang="en-US" sz="800" dirty="0"/>
              <a:t>. The Radiation Safety Program satisfies all regulatory requirements for radiation protection and licensing according to Washington Administrative Code (WAC) Title 246, Chapters 220-254.</a:t>
            </a:r>
          </a:p>
          <a:p>
            <a:endParaRPr lang="en-US" dirty="0"/>
          </a:p>
        </p:txBody>
      </p:sp>
      <p:sp>
        <p:nvSpPr>
          <p:cNvPr id="4" name="Slide Number Placeholder 3">
            <a:extLst>
              <a:ext uri="{FF2B5EF4-FFF2-40B4-BE49-F238E27FC236}">
                <a16:creationId xmlns:a16="http://schemas.microsoft.com/office/drawing/2014/main" id="{91A991E3-2D6E-B0FD-517B-F336B1F7FF1D}"/>
              </a:ext>
            </a:extLst>
          </p:cNvPr>
          <p:cNvSpPr>
            <a:spLocks noGrp="1"/>
          </p:cNvSpPr>
          <p:nvPr>
            <p:ph type="sldNum" sz="quarter" idx="5"/>
          </p:nvPr>
        </p:nvSpPr>
        <p:spPr/>
        <p:txBody>
          <a:bodyPr/>
          <a:lstStyle/>
          <a:p>
            <a:fld id="{85CEC689-B63F-4B6D-AF6D-31DA368AC821}" type="slidenum">
              <a:rPr lang="en-US" smtClean="0"/>
              <a:t>4</a:t>
            </a:fld>
            <a:endParaRPr lang="en-US" dirty="0"/>
          </a:p>
        </p:txBody>
      </p:sp>
    </p:spTree>
    <p:extLst>
      <p:ext uri="{BB962C8B-B14F-4D97-AF65-F5344CB8AC3E}">
        <p14:creationId xmlns:p14="http://schemas.microsoft.com/office/powerpoint/2010/main" val="1447304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AD1C3-3619-96FA-629E-A27C34C5C2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BB839B-B473-1EB5-C03C-397550F078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CB4629-909D-C4A6-6201-EA164ED3C562}"/>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00" dirty="0"/>
              <a:t>People are continuously exposed to radiation. Radiation, simply defined, is energy emitted through space and matter. Radiation is the emission of particles or waves of energy from unstable atoms. These energetic, invisible particles or waves can injure living organisms under certain conditions. Examples of ionizing radiation, which are energetic enough to remove electrons from an atom, include particles (alpha, beta, or neutron radiation) or a rays (gamma or x-ray).</a:t>
            </a:r>
          </a:p>
          <a:p>
            <a:pPr marL="0" indent="0">
              <a:buNone/>
            </a:pPr>
            <a:endParaRPr lang="en-US" sz="800" dirty="0"/>
          </a:p>
        </p:txBody>
      </p:sp>
      <p:sp>
        <p:nvSpPr>
          <p:cNvPr id="4" name="Slide Number Placeholder 3">
            <a:extLst>
              <a:ext uri="{FF2B5EF4-FFF2-40B4-BE49-F238E27FC236}">
                <a16:creationId xmlns:a16="http://schemas.microsoft.com/office/drawing/2014/main" id="{18BCD667-5C58-0E99-F669-8F67DCAC9BA7}"/>
              </a:ext>
            </a:extLst>
          </p:cNvPr>
          <p:cNvSpPr>
            <a:spLocks noGrp="1"/>
          </p:cNvSpPr>
          <p:nvPr>
            <p:ph type="sldNum" sz="quarter" idx="5"/>
          </p:nvPr>
        </p:nvSpPr>
        <p:spPr/>
        <p:txBody>
          <a:bodyPr/>
          <a:lstStyle/>
          <a:p>
            <a:fld id="{85CEC689-B63F-4B6D-AF6D-31DA368AC821}" type="slidenum">
              <a:rPr lang="en-US" smtClean="0"/>
              <a:t>5</a:t>
            </a:fld>
            <a:endParaRPr lang="en-US" dirty="0"/>
          </a:p>
        </p:txBody>
      </p:sp>
    </p:spTree>
    <p:extLst>
      <p:ext uri="{BB962C8B-B14F-4D97-AF65-F5344CB8AC3E}">
        <p14:creationId xmlns:p14="http://schemas.microsoft.com/office/powerpoint/2010/main" val="1960064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C0E1E-38CB-20E9-E1D6-FDADCCF952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7B8920-DD88-3030-2AF3-D94A9D0A0A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8A789A-633D-8B8C-50FD-956BE67C4068}"/>
              </a:ext>
            </a:extLst>
          </p:cNvPr>
          <p:cNvSpPr>
            <a:spLocks noGrp="1"/>
          </p:cNvSpPr>
          <p:nvPr>
            <p:ph type="body" idx="1"/>
          </p:nvPr>
        </p:nvSpPr>
        <p:spPr/>
        <p:txBody>
          <a:bodyPr/>
          <a:lstStyle/>
          <a:p>
            <a:pPr marL="0" indent="0">
              <a:buNone/>
            </a:pPr>
            <a:r>
              <a:rPr lang="en-US" sz="800" dirty="0"/>
              <a:t>Another term associated with radiation is radioactive contamination. Radioactive contamination is having radioactive material in an unwanted location. Radioactive contamination is strictly controlled at WSU to prevent its spread.</a:t>
            </a:r>
          </a:p>
          <a:p>
            <a:pPr marL="0" indent="0">
              <a:buNone/>
            </a:pPr>
            <a:endParaRPr lang="en-US" sz="800" dirty="0"/>
          </a:p>
        </p:txBody>
      </p:sp>
      <p:sp>
        <p:nvSpPr>
          <p:cNvPr id="4" name="Slide Number Placeholder 3">
            <a:extLst>
              <a:ext uri="{FF2B5EF4-FFF2-40B4-BE49-F238E27FC236}">
                <a16:creationId xmlns:a16="http://schemas.microsoft.com/office/drawing/2014/main" id="{07833CBC-DE9D-FBF0-BAF3-C5B84905B9F1}"/>
              </a:ext>
            </a:extLst>
          </p:cNvPr>
          <p:cNvSpPr>
            <a:spLocks noGrp="1"/>
          </p:cNvSpPr>
          <p:nvPr>
            <p:ph type="sldNum" sz="quarter" idx="5"/>
          </p:nvPr>
        </p:nvSpPr>
        <p:spPr/>
        <p:txBody>
          <a:bodyPr/>
          <a:lstStyle/>
          <a:p>
            <a:fld id="{85CEC689-B63F-4B6D-AF6D-31DA368AC821}" type="slidenum">
              <a:rPr lang="en-US" smtClean="0"/>
              <a:t>6</a:t>
            </a:fld>
            <a:endParaRPr lang="en-US" dirty="0"/>
          </a:p>
        </p:txBody>
      </p:sp>
    </p:spTree>
    <p:extLst>
      <p:ext uri="{BB962C8B-B14F-4D97-AF65-F5344CB8AC3E}">
        <p14:creationId xmlns:p14="http://schemas.microsoft.com/office/powerpoint/2010/main" val="3681354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EE528-B0B6-16D7-7FCA-47D76DD266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4497D0-B9C2-5DD7-FC10-2A8EF43CED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92244B-BEB5-82BC-4A4A-A838434410A7}"/>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00" dirty="0"/>
              <a:t>Everyone is exposed to radiation daily. Natural radiation is present in the environment includes cosmic radiation, terrestrial radiation, and internal radiation existing in all living things. Individuals are also exposed to man-made sources of radiation from medical use, commercial products, industrial applications, nuclear power, and atmospheric testing. </a:t>
            </a:r>
            <a:r>
              <a:rPr lang="en-US" altLang="en-US" sz="700" dirty="0">
                <a:cs typeface="Times New Roman" panose="02020603050405020304" pitchFamily="18" charset="0"/>
              </a:rPr>
              <a:t>According to the National Council on Radiation Protection and Measurement (NCRP) Report 106, individuals in the U.S receive 620 mrem (6.2 mSv) per year from natural background radiation and manmade radiation. The mrem is the unit used to measure dose received by an individual.  As a non-radiation worker, you are allowed to receive an additional 100 mrem/year, which is considered to be within the normal range of the public’s risk tolerance.</a:t>
            </a:r>
            <a:endParaRPr lang="en-US" dirty="0"/>
          </a:p>
        </p:txBody>
      </p:sp>
      <p:sp>
        <p:nvSpPr>
          <p:cNvPr id="4" name="Slide Number Placeholder 3">
            <a:extLst>
              <a:ext uri="{FF2B5EF4-FFF2-40B4-BE49-F238E27FC236}">
                <a16:creationId xmlns:a16="http://schemas.microsoft.com/office/drawing/2014/main" id="{D5463523-4B83-796A-0641-8688EDA065C3}"/>
              </a:ext>
            </a:extLst>
          </p:cNvPr>
          <p:cNvSpPr>
            <a:spLocks noGrp="1"/>
          </p:cNvSpPr>
          <p:nvPr>
            <p:ph type="sldNum" sz="quarter" idx="5"/>
          </p:nvPr>
        </p:nvSpPr>
        <p:spPr/>
        <p:txBody>
          <a:bodyPr/>
          <a:lstStyle/>
          <a:p>
            <a:fld id="{85CEC689-B63F-4B6D-AF6D-31DA368AC821}" type="slidenum">
              <a:rPr lang="en-US" smtClean="0"/>
              <a:t>7</a:t>
            </a:fld>
            <a:endParaRPr lang="en-US" dirty="0"/>
          </a:p>
        </p:txBody>
      </p:sp>
    </p:spTree>
    <p:extLst>
      <p:ext uri="{BB962C8B-B14F-4D97-AF65-F5344CB8AC3E}">
        <p14:creationId xmlns:p14="http://schemas.microsoft.com/office/powerpoint/2010/main" val="2425850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dirty="0"/>
              <a:t>Occasionally non-radiation workers may need to operate in a radioactive materials area or on a piece of equipment that contains or has contained radioactive materials. </a:t>
            </a:r>
            <a:r>
              <a:rPr lang="en-US" dirty="0"/>
              <a:t>Jobs involving areas or items where radiation hazards may exist: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Jobs involving areas or items where radiation hazards may exist:</a:t>
            </a:r>
          </a:p>
          <a:p>
            <a:pPr marL="0" indent="0">
              <a:buNone/>
            </a:pPr>
            <a:endParaRPr lang="en-US" altLang="en-US" dirty="0"/>
          </a:p>
          <a:p>
            <a:pPr lvl="0"/>
            <a:r>
              <a:rPr lang="en-US" dirty="0"/>
              <a:t>Servicing refrigerators</a:t>
            </a:r>
          </a:p>
          <a:p>
            <a:pPr lvl="0"/>
            <a:r>
              <a:rPr lang="en-US" dirty="0"/>
              <a:t>Servicing ventilation systems</a:t>
            </a:r>
          </a:p>
          <a:p>
            <a:pPr lvl="0"/>
            <a:r>
              <a:rPr lang="en-US" dirty="0"/>
              <a:t>Servicing plumbing</a:t>
            </a:r>
          </a:p>
          <a:p>
            <a:pPr lvl="0"/>
            <a:r>
              <a:rPr lang="en-US" dirty="0"/>
              <a:t>General housekeeping</a:t>
            </a:r>
          </a:p>
          <a:p>
            <a:pPr marL="0" indent="0">
              <a:buNone/>
            </a:pPr>
            <a:endParaRPr lang="en-US" altLang="en-US" dirty="0"/>
          </a:p>
        </p:txBody>
      </p:sp>
      <p:sp>
        <p:nvSpPr>
          <p:cNvPr id="4" name="Slide Number Placeholder 3"/>
          <p:cNvSpPr>
            <a:spLocks noGrp="1"/>
          </p:cNvSpPr>
          <p:nvPr>
            <p:ph type="sldNum" sz="quarter" idx="5"/>
          </p:nvPr>
        </p:nvSpPr>
        <p:spPr/>
        <p:txBody>
          <a:bodyPr/>
          <a:lstStyle/>
          <a:p>
            <a:fld id="{85CEC689-B63F-4B6D-AF6D-31DA368AC821}" type="slidenum">
              <a:rPr lang="en-US" smtClean="0"/>
              <a:t>8</a:t>
            </a:fld>
            <a:endParaRPr lang="en-US" dirty="0"/>
          </a:p>
        </p:txBody>
      </p:sp>
    </p:spTree>
    <p:extLst>
      <p:ext uri="{BB962C8B-B14F-4D97-AF65-F5344CB8AC3E}">
        <p14:creationId xmlns:p14="http://schemas.microsoft.com/office/powerpoint/2010/main" val="1404329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9BD722-C4F9-30A3-2B5A-EDCD6984CC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7BD77D-319D-80D8-F7B8-903549DDBA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AEA89F-966A-1141-B083-F6CC83A4D31B}"/>
              </a:ext>
            </a:extLst>
          </p:cNvPr>
          <p:cNvSpPr>
            <a:spLocks noGrp="1"/>
          </p:cNvSpPr>
          <p:nvPr>
            <p:ph type="body" idx="1"/>
          </p:nvPr>
        </p:nvSpPr>
        <p:spPr/>
        <p:txBody>
          <a:bodyPr/>
          <a:lstStyle/>
          <a:p>
            <a:r>
              <a:rPr lang="en-US" dirty="0"/>
              <a:t>Know your rights and responsibilities as a non-radiation worker.  </a:t>
            </a:r>
          </a:p>
          <a:p>
            <a:r>
              <a:rPr lang="en-US" sz="800" b="1" dirty="0"/>
              <a:t>Be aware of all radiological posting </a:t>
            </a:r>
            <a:r>
              <a:rPr lang="en-US" sz="800" dirty="0"/>
              <a:t>and radioactive material labeled areas and equipment.</a:t>
            </a:r>
          </a:p>
          <a:p>
            <a:r>
              <a:rPr lang="en-US" sz="800" b="1" dirty="0"/>
              <a:t>Do not </a:t>
            </a:r>
            <a:r>
              <a:rPr lang="en-US" sz="800" dirty="0"/>
              <a:t>enter an area containing radioactive material or radiation producing devices without approval by the Authorized User or Laboratory Supervisor. </a:t>
            </a:r>
          </a:p>
          <a:p>
            <a:r>
              <a:rPr lang="en-US" sz="800" b="1" dirty="0"/>
              <a:t>Do not </a:t>
            </a:r>
            <a:r>
              <a:rPr lang="en-US" sz="800" dirty="0"/>
              <a:t>perform tasks for which you do not have training.</a:t>
            </a:r>
          </a:p>
          <a:p>
            <a:r>
              <a:rPr lang="en-US" sz="800" b="1" dirty="0"/>
              <a:t>Do not </a:t>
            </a:r>
            <a:r>
              <a:rPr lang="en-US" sz="800" dirty="0"/>
              <a:t>remove radioactive material, radioactive waste, or devices from laboratory.</a:t>
            </a:r>
          </a:p>
          <a:p>
            <a:r>
              <a:rPr lang="en-US" sz="800" dirty="0"/>
              <a:t>Report water discovered on the floor of a laboratory using radioactive material to the Radiation Safety Program.</a:t>
            </a:r>
          </a:p>
          <a:p>
            <a:endParaRPr lang="en-US" dirty="0"/>
          </a:p>
        </p:txBody>
      </p:sp>
      <p:sp>
        <p:nvSpPr>
          <p:cNvPr id="4" name="Slide Number Placeholder 3">
            <a:extLst>
              <a:ext uri="{FF2B5EF4-FFF2-40B4-BE49-F238E27FC236}">
                <a16:creationId xmlns:a16="http://schemas.microsoft.com/office/drawing/2014/main" id="{BB593539-CA08-FC52-8426-73EBAF3BBE82}"/>
              </a:ext>
            </a:extLst>
          </p:cNvPr>
          <p:cNvSpPr>
            <a:spLocks noGrp="1"/>
          </p:cNvSpPr>
          <p:nvPr>
            <p:ph type="sldNum" sz="quarter" idx="5"/>
          </p:nvPr>
        </p:nvSpPr>
        <p:spPr/>
        <p:txBody>
          <a:bodyPr/>
          <a:lstStyle/>
          <a:p>
            <a:fld id="{85CEC689-B63F-4B6D-AF6D-31DA368AC821}" type="slidenum">
              <a:rPr lang="en-US" smtClean="0"/>
              <a:t>9</a:t>
            </a:fld>
            <a:endParaRPr lang="en-US" dirty="0"/>
          </a:p>
        </p:txBody>
      </p:sp>
    </p:spTree>
    <p:extLst>
      <p:ext uri="{BB962C8B-B14F-4D97-AF65-F5344CB8AC3E}">
        <p14:creationId xmlns:p14="http://schemas.microsoft.com/office/powerpoint/2010/main" val="35578199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 Title Slide">
    <p:bg>
      <p:bgPr>
        <a:solidFill>
          <a:schemeClr val="bg1"/>
        </a:solid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F045F47D-AB9C-4341-B52D-E18C2DB010BD}"/>
              </a:ext>
            </a:extLst>
          </p:cNvPr>
          <p:cNvPicPr>
            <a:picLocks noChangeAspect="1"/>
          </p:cNvPicPr>
          <p:nvPr userDrawn="1"/>
        </p:nvPicPr>
        <p:blipFill>
          <a:blip r:embed="rId2"/>
          <a:stretch>
            <a:fillRect/>
          </a:stretch>
        </p:blipFill>
        <p:spPr>
          <a:xfrm>
            <a:off x="4221480" y="570486"/>
            <a:ext cx="3749040" cy="744191"/>
          </a:xfrm>
          <a:prstGeom prst="rect">
            <a:avLst/>
          </a:prstGeom>
        </p:spPr>
      </p:pic>
      <p:pic>
        <p:nvPicPr>
          <p:cNvPr id="9" name="Picture 8" descr="Background pattern&#10;&#10;Description automatically generated">
            <a:extLst>
              <a:ext uri="{FF2B5EF4-FFF2-40B4-BE49-F238E27FC236}">
                <a16:creationId xmlns:a16="http://schemas.microsoft.com/office/drawing/2014/main" id="{51111F31-87D3-4336-B677-12C731F35A0A}"/>
              </a:ext>
            </a:extLst>
          </p:cNvPr>
          <p:cNvPicPr>
            <a:picLocks/>
          </p:cNvPicPr>
          <p:nvPr userDrawn="1"/>
        </p:nvPicPr>
        <p:blipFill rotWithShape="1">
          <a:blip r:embed="rId3" cstate="screen">
            <a:extLst>
              <a:ext uri="{28A0092B-C50C-407E-A947-70E740481C1C}">
                <a14:useLocalDpi xmlns:a14="http://schemas.microsoft.com/office/drawing/2010/main"/>
              </a:ext>
            </a:extLst>
          </a:blip>
          <a:srcRect t="89946"/>
          <a:stretch/>
        </p:blipFill>
        <p:spPr>
          <a:xfrm>
            <a:off x="5843" y="6168788"/>
            <a:ext cx="12172604" cy="689212"/>
          </a:xfrm>
          <a:prstGeom prst="rect">
            <a:avLst/>
          </a:prstGeom>
          <a:effectLst>
            <a:outerShdw blurRad="88900" dist="38100" dir="16200000" rotWithShape="0">
              <a:prstClr val="black">
                <a:alpha val="15000"/>
              </a:prstClr>
            </a:outerShdw>
          </a:effectLst>
        </p:spPr>
      </p:pic>
      <p:sp>
        <p:nvSpPr>
          <p:cNvPr id="2" name="Title 1"/>
          <p:cNvSpPr>
            <a:spLocks noGrp="1"/>
          </p:cNvSpPr>
          <p:nvPr>
            <p:ph type="ctrTitle" hasCustomPrompt="1"/>
          </p:nvPr>
        </p:nvSpPr>
        <p:spPr>
          <a:xfrm>
            <a:off x="1524000" y="1728428"/>
            <a:ext cx="9144000" cy="1832919"/>
          </a:xfrm>
        </p:spPr>
        <p:txBody>
          <a:bodyPr anchor="b" anchorCtr="1">
            <a:noAutofit/>
          </a:bodyPr>
          <a:lstStyle>
            <a:lvl1pPr algn="ctr">
              <a:defRPr lang="en-US" sz="4400" kern="1200" spc="-150" dirty="0">
                <a:solidFill>
                  <a:schemeClr val="tx2"/>
                </a:solidFill>
                <a:latin typeface="Arial Black" panose="020B0A04020102020204" pitchFamily="34" charset="0"/>
                <a:ea typeface="+mj-ea"/>
                <a:cs typeface="+mj-cs"/>
              </a:defRPr>
            </a:lvl1pPr>
          </a:lstStyle>
          <a:p>
            <a:r>
              <a:rPr lang="en-US" dirty="0"/>
              <a:t>CLICK TO EDIT MASTER TITLE STYLE</a:t>
            </a:r>
          </a:p>
        </p:txBody>
      </p:sp>
      <p:sp>
        <p:nvSpPr>
          <p:cNvPr id="3" name="Subtitle 2"/>
          <p:cNvSpPr>
            <a:spLocks noGrp="1"/>
          </p:cNvSpPr>
          <p:nvPr>
            <p:ph type="subTitle" idx="1"/>
          </p:nvPr>
        </p:nvSpPr>
        <p:spPr>
          <a:xfrm>
            <a:off x="1524000" y="4248485"/>
            <a:ext cx="9144000" cy="1137708"/>
          </a:xfrm>
        </p:spPr>
        <p:txBody>
          <a:bodyPr>
            <a:noAutofit/>
          </a:bodyPr>
          <a:lstStyle>
            <a:lvl1pPr marL="0" indent="0" algn="ctr">
              <a:buNone/>
              <a:defRPr sz="32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8" name="Rectangle 7">
            <a:extLst>
              <a:ext uri="{FF2B5EF4-FFF2-40B4-BE49-F238E27FC236}">
                <a16:creationId xmlns:a16="http://schemas.microsoft.com/office/drawing/2014/main" id="{DE198DB7-C1B5-49F6-AC55-1A25027B890C}"/>
              </a:ext>
            </a:extLst>
          </p:cNvPr>
          <p:cNvSpPr/>
          <p:nvPr userDrawn="1"/>
        </p:nvSpPr>
        <p:spPr>
          <a:xfrm>
            <a:off x="5638800" y="3784112"/>
            <a:ext cx="91440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E2C6092C-9916-4F45-AC83-40A526432204}"/>
              </a:ext>
            </a:extLst>
          </p:cNvPr>
          <p:cNvSpPr/>
          <p:nvPr userDrawn="1"/>
        </p:nvSpPr>
        <p:spPr>
          <a:xfrm>
            <a:off x="5694419" y="6168788"/>
            <a:ext cx="803161" cy="689212"/>
          </a:xfrm>
          <a:prstGeom prst="rect">
            <a:avLst/>
          </a:prstGeom>
          <a:solidFill>
            <a:schemeClr val="bg1"/>
          </a:solidFill>
          <a:ln>
            <a:noFill/>
          </a:ln>
          <a:effectLst>
            <a:innerShdw blurRad="114300">
              <a:prstClr val="black">
                <a:alpha val="1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10588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8B61E-D700-41AB-A285-33515E6C0A52}"/>
              </a:ext>
            </a:extLst>
          </p:cNvPr>
          <p:cNvSpPr>
            <a:spLocks noGrp="1"/>
          </p:cNvSpPr>
          <p:nvPr>
            <p:ph type="title" hasCustomPrompt="1"/>
          </p:nvPr>
        </p:nvSpPr>
        <p:spPr>
          <a:xfrm>
            <a:off x="1781174" y="818540"/>
            <a:ext cx="7171757" cy="1272756"/>
          </a:xfrm>
        </p:spPr>
        <p:txBody>
          <a:bodyPr anchor="b" anchorCtr="0"/>
          <a:lstStyle>
            <a:lvl1pPr algn="l">
              <a:defRPr/>
            </a:lvl1pPr>
          </a:lstStyle>
          <a:p>
            <a:r>
              <a:rPr lang="en-US" dirty="0"/>
              <a:t>CLICK TO EDIT MASTER TITLE STYLE</a:t>
            </a:r>
          </a:p>
        </p:txBody>
      </p:sp>
      <p:sp>
        <p:nvSpPr>
          <p:cNvPr id="7" name="Text Placeholder 6">
            <a:extLst>
              <a:ext uri="{FF2B5EF4-FFF2-40B4-BE49-F238E27FC236}">
                <a16:creationId xmlns:a16="http://schemas.microsoft.com/office/drawing/2014/main" id="{8A0B0C01-FE56-4642-9E7B-E63BFB56B8F8}"/>
              </a:ext>
            </a:extLst>
          </p:cNvPr>
          <p:cNvSpPr>
            <a:spLocks noGrp="1"/>
          </p:cNvSpPr>
          <p:nvPr>
            <p:ph type="body" sz="quarter" idx="13"/>
          </p:nvPr>
        </p:nvSpPr>
        <p:spPr>
          <a:xfrm>
            <a:off x="1781174" y="3018774"/>
            <a:ext cx="4872973" cy="3118414"/>
          </a:xfrm>
        </p:spPr>
        <p:txBody>
          <a:bodyPr anchor="t" anchorCtr="0"/>
          <a:lstStyle>
            <a:lvl1pPr marL="0" indent="0" algn="l">
              <a:lnSpc>
                <a:spcPct val="95000"/>
              </a:lnSpc>
              <a:spcBef>
                <a:spcPts val="800"/>
              </a:spcBef>
              <a:buNone/>
              <a:defRPr lang="en-US" sz="2000" kern="1200" dirty="0">
                <a:solidFill>
                  <a:schemeClr val="tx2">
                    <a:lumMod val="75000"/>
                  </a:schemeClr>
                </a:solidFill>
                <a:latin typeface="+mn-lt"/>
                <a:ea typeface="+mn-ea"/>
                <a:cs typeface="+mn-cs"/>
              </a:defRPr>
            </a:lvl1pPr>
          </a:lstStyle>
          <a:p>
            <a:pPr lvl="0"/>
            <a:r>
              <a:rPr lang="en-US" dirty="0"/>
              <a:t>Click to edit Master text styles</a:t>
            </a:r>
          </a:p>
        </p:txBody>
      </p:sp>
      <p:sp>
        <p:nvSpPr>
          <p:cNvPr id="8" name="Rectangle 7">
            <a:extLst>
              <a:ext uri="{FF2B5EF4-FFF2-40B4-BE49-F238E27FC236}">
                <a16:creationId xmlns:a16="http://schemas.microsoft.com/office/drawing/2014/main" id="{523D1C27-A47E-49F4-8FF1-3954D853A2CE}"/>
              </a:ext>
            </a:extLst>
          </p:cNvPr>
          <p:cNvSpPr/>
          <p:nvPr userDrawn="1"/>
        </p:nvSpPr>
        <p:spPr>
          <a:xfrm>
            <a:off x="1781174" y="2239914"/>
            <a:ext cx="91440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9557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8B61E-D700-41AB-A285-33515E6C0A52}"/>
              </a:ext>
            </a:extLst>
          </p:cNvPr>
          <p:cNvSpPr>
            <a:spLocks noGrp="1"/>
          </p:cNvSpPr>
          <p:nvPr>
            <p:ph type="title" hasCustomPrompt="1"/>
          </p:nvPr>
        </p:nvSpPr>
        <p:spPr>
          <a:xfrm>
            <a:off x="1781174" y="818540"/>
            <a:ext cx="7171757" cy="1272756"/>
          </a:xfrm>
        </p:spPr>
        <p:txBody>
          <a:bodyPr anchor="b" anchorCtr="0"/>
          <a:lstStyle>
            <a:lvl1pPr algn="l">
              <a:defRPr/>
            </a:lvl1pPr>
          </a:lstStyle>
          <a:p>
            <a:r>
              <a:rPr lang="en-US" dirty="0"/>
              <a:t>CLICK TO EDIT MASTER TITLE STYLE</a:t>
            </a:r>
          </a:p>
        </p:txBody>
      </p:sp>
      <p:sp>
        <p:nvSpPr>
          <p:cNvPr id="7" name="Text Placeholder 6">
            <a:extLst>
              <a:ext uri="{FF2B5EF4-FFF2-40B4-BE49-F238E27FC236}">
                <a16:creationId xmlns:a16="http://schemas.microsoft.com/office/drawing/2014/main" id="{8A0B0C01-FE56-4642-9E7B-E63BFB56B8F8}"/>
              </a:ext>
            </a:extLst>
          </p:cNvPr>
          <p:cNvSpPr>
            <a:spLocks noGrp="1"/>
          </p:cNvSpPr>
          <p:nvPr>
            <p:ph type="body" sz="quarter" idx="13"/>
          </p:nvPr>
        </p:nvSpPr>
        <p:spPr>
          <a:xfrm>
            <a:off x="1781174" y="3018774"/>
            <a:ext cx="4754880" cy="3118414"/>
          </a:xfrm>
        </p:spPr>
        <p:txBody>
          <a:bodyPr anchor="t" anchorCtr="0"/>
          <a:lstStyle>
            <a:lvl1pPr marL="0" indent="0" algn="l">
              <a:lnSpc>
                <a:spcPct val="95000"/>
              </a:lnSpc>
              <a:spcBef>
                <a:spcPts val="800"/>
              </a:spcBef>
              <a:buNone/>
              <a:defRPr lang="en-US" sz="2000" kern="1200" dirty="0">
                <a:solidFill>
                  <a:schemeClr val="tx2">
                    <a:lumMod val="75000"/>
                  </a:schemeClr>
                </a:solidFill>
                <a:latin typeface="+mn-lt"/>
                <a:ea typeface="+mn-ea"/>
                <a:cs typeface="+mn-cs"/>
              </a:defRPr>
            </a:lvl1pPr>
          </a:lstStyle>
          <a:p>
            <a:pPr lvl="0"/>
            <a:r>
              <a:rPr lang="en-US" dirty="0"/>
              <a:t>Click to edit Master text styles</a:t>
            </a:r>
          </a:p>
        </p:txBody>
      </p:sp>
      <p:sp>
        <p:nvSpPr>
          <p:cNvPr id="8" name="Rectangle 7">
            <a:extLst>
              <a:ext uri="{FF2B5EF4-FFF2-40B4-BE49-F238E27FC236}">
                <a16:creationId xmlns:a16="http://schemas.microsoft.com/office/drawing/2014/main" id="{523D1C27-A47E-49F4-8FF1-3954D853A2CE}"/>
              </a:ext>
            </a:extLst>
          </p:cNvPr>
          <p:cNvSpPr/>
          <p:nvPr userDrawn="1"/>
        </p:nvSpPr>
        <p:spPr>
          <a:xfrm>
            <a:off x="1781174" y="2239914"/>
            <a:ext cx="91440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3">
            <a:extLst>
              <a:ext uri="{FF2B5EF4-FFF2-40B4-BE49-F238E27FC236}">
                <a16:creationId xmlns:a16="http://schemas.microsoft.com/office/drawing/2014/main" id="{745069E1-66A9-45BF-B886-E9052A262DE7}"/>
              </a:ext>
            </a:extLst>
          </p:cNvPr>
          <p:cNvSpPr>
            <a:spLocks noGrp="1"/>
          </p:cNvSpPr>
          <p:nvPr>
            <p:ph type="pic" sz="quarter" idx="14"/>
          </p:nvPr>
        </p:nvSpPr>
        <p:spPr>
          <a:xfrm>
            <a:off x="6985000" y="3018774"/>
            <a:ext cx="4754880" cy="3118501"/>
          </a:xfrm>
          <a:solidFill>
            <a:schemeClr val="bg1">
              <a:lumMod val="95000"/>
            </a:schemeClr>
          </a:solidFill>
        </p:spPr>
        <p:txBody>
          <a:bodyPr/>
          <a:lstStyle/>
          <a:p>
            <a:endParaRPr lang="en-US" dirty="0"/>
          </a:p>
        </p:txBody>
      </p:sp>
    </p:spTree>
    <p:extLst>
      <p:ext uri="{BB962C8B-B14F-4D97-AF65-F5344CB8AC3E}">
        <p14:creationId xmlns:p14="http://schemas.microsoft.com/office/powerpoint/2010/main" val="35852276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6.">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77764B7-ADAB-412F-A905-60FDDC8A075C}"/>
              </a:ext>
            </a:extLst>
          </p:cNvPr>
          <p:cNvSpPr>
            <a:spLocks noGrp="1"/>
          </p:cNvSpPr>
          <p:nvPr>
            <p:ph type="pic" sz="quarter" idx="14"/>
          </p:nvPr>
        </p:nvSpPr>
        <p:spPr>
          <a:xfrm>
            <a:off x="1050879" y="2"/>
            <a:ext cx="11141122" cy="3002507"/>
          </a:xfrm>
          <a:custGeom>
            <a:avLst/>
            <a:gdLst>
              <a:gd name="connsiteX0" fmla="*/ 0 w 11141122"/>
              <a:gd name="connsiteY0" fmla="*/ 0 h 3002507"/>
              <a:gd name="connsiteX1" fmla="*/ 11141122 w 11141122"/>
              <a:gd name="connsiteY1" fmla="*/ 0 h 3002507"/>
              <a:gd name="connsiteX2" fmla="*/ 11141122 w 11141122"/>
              <a:gd name="connsiteY2" fmla="*/ 3002507 h 3002507"/>
              <a:gd name="connsiteX3" fmla="*/ 5868536 w 11141122"/>
              <a:gd name="connsiteY3" fmla="*/ 3002507 h 3002507"/>
              <a:gd name="connsiteX4" fmla="*/ 5868536 w 11141122"/>
              <a:gd name="connsiteY4" fmla="*/ 2565778 h 3002507"/>
              <a:gd name="connsiteX5" fmla="*/ 491318 w 11141122"/>
              <a:gd name="connsiteY5" fmla="*/ 2565778 h 3002507"/>
              <a:gd name="connsiteX6" fmla="*/ 491318 w 11141122"/>
              <a:gd name="connsiteY6" fmla="*/ 3002507 h 3002507"/>
              <a:gd name="connsiteX7" fmla="*/ 0 w 11141122"/>
              <a:gd name="connsiteY7" fmla="*/ 3002507 h 300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122" h="3002507">
                <a:moveTo>
                  <a:pt x="0" y="0"/>
                </a:moveTo>
                <a:lnTo>
                  <a:pt x="11141122" y="0"/>
                </a:lnTo>
                <a:lnTo>
                  <a:pt x="11141122" y="3002507"/>
                </a:lnTo>
                <a:lnTo>
                  <a:pt x="5868536" y="3002507"/>
                </a:lnTo>
                <a:lnTo>
                  <a:pt x="5868536" y="2565778"/>
                </a:lnTo>
                <a:lnTo>
                  <a:pt x="491318" y="2565778"/>
                </a:lnTo>
                <a:lnTo>
                  <a:pt x="491318" y="3002507"/>
                </a:lnTo>
                <a:lnTo>
                  <a:pt x="0" y="3002507"/>
                </a:lnTo>
                <a:close/>
              </a:path>
            </a:pathLst>
          </a:custGeom>
          <a:noFill/>
        </p:spPr>
        <p:txBody>
          <a:bodyPr wrap="square">
            <a:noAutofit/>
          </a:bodyPr>
          <a:lstStyle/>
          <a:p>
            <a:endParaRPr lang="en-US" dirty="0"/>
          </a:p>
        </p:txBody>
      </p:sp>
      <p:sp>
        <p:nvSpPr>
          <p:cNvPr id="2" name="Title 1">
            <a:extLst>
              <a:ext uri="{FF2B5EF4-FFF2-40B4-BE49-F238E27FC236}">
                <a16:creationId xmlns:a16="http://schemas.microsoft.com/office/drawing/2014/main" id="{2DD8B61E-D700-41AB-A285-33515E6C0A52}"/>
              </a:ext>
            </a:extLst>
          </p:cNvPr>
          <p:cNvSpPr>
            <a:spLocks noGrp="1"/>
          </p:cNvSpPr>
          <p:nvPr>
            <p:ph type="title" hasCustomPrompt="1"/>
          </p:nvPr>
        </p:nvSpPr>
        <p:spPr>
          <a:xfrm>
            <a:off x="1781174" y="2825087"/>
            <a:ext cx="4892581" cy="794760"/>
          </a:xfrm>
        </p:spPr>
        <p:txBody>
          <a:bodyPr anchor="b" anchorCtr="0"/>
          <a:lstStyle>
            <a:lvl1pPr algn="l">
              <a:defRPr sz="2400"/>
            </a:lvl1pPr>
          </a:lstStyle>
          <a:p>
            <a:r>
              <a:rPr lang="en-US" dirty="0"/>
              <a:t>CLICK TO EDIT MASTER TITLE STYLE</a:t>
            </a:r>
          </a:p>
        </p:txBody>
      </p:sp>
      <p:sp>
        <p:nvSpPr>
          <p:cNvPr id="7" name="Text Placeholder 6">
            <a:extLst>
              <a:ext uri="{FF2B5EF4-FFF2-40B4-BE49-F238E27FC236}">
                <a16:creationId xmlns:a16="http://schemas.microsoft.com/office/drawing/2014/main" id="{8A0B0C01-FE56-4642-9E7B-E63BFB56B8F8}"/>
              </a:ext>
            </a:extLst>
          </p:cNvPr>
          <p:cNvSpPr>
            <a:spLocks noGrp="1"/>
          </p:cNvSpPr>
          <p:nvPr>
            <p:ph type="body" sz="quarter" idx="13"/>
          </p:nvPr>
        </p:nvSpPr>
        <p:spPr>
          <a:xfrm>
            <a:off x="1794320" y="3893074"/>
            <a:ext cx="4872973" cy="2726090"/>
          </a:xfrm>
        </p:spPr>
        <p:txBody>
          <a:bodyPr anchor="t" anchorCtr="0"/>
          <a:lstStyle>
            <a:lvl1pPr marL="0" indent="0" algn="l">
              <a:lnSpc>
                <a:spcPct val="95000"/>
              </a:lnSpc>
              <a:spcBef>
                <a:spcPts val="800"/>
              </a:spcBef>
              <a:buNone/>
              <a:defRPr lang="en-US" sz="2000" kern="1200" dirty="0">
                <a:solidFill>
                  <a:schemeClr val="tx2">
                    <a:lumMod val="75000"/>
                  </a:schemeClr>
                </a:solidFill>
                <a:latin typeface="+mn-lt"/>
                <a:ea typeface="+mn-ea"/>
                <a:cs typeface="+mn-cs"/>
              </a:defRPr>
            </a:lvl1pPr>
          </a:lstStyle>
          <a:p>
            <a:pPr lvl="0"/>
            <a:r>
              <a:rPr lang="en-US" dirty="0"/>
              <a:t>Click to edit Master text styles</a:t>
            </a:r>
          </a:p>
        </p:txBody>
      </p:sp>
      <p:sp>
        <p:nvSpPr>
          <p:cNvPr id="11" name="Rectangle 10">
            <a:extLst>
              <a:ext uri="{FF2B5EF4-FFF2-40B4-BE49-F238E27FC236}">
                <a16:creationId xmlns:a16="http://schemas.microsoft.com/office/drawing/2014/main" id="{287D14DF-5E3B-41EB-8A91-1BED59B88863}"/>
              </a:ext>
            </a:extLst>
          </p:cNvPr>
          <p:cNvSpPr/>
          <p:nvPr userDrawn="1"/>
        </p:nvSpPr>
        <p:spPr>
          <a:xfrm>
            <a:off x="1542197" y="6766560"/>
            <a:ext cx="5377218" cy="9144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304855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8B61E-D700-41AB-A285-33515E6C0A52}"/>
              </a:ext>
            </a:extLst>
          </p:cNvPr>
          <p:cNvSpPr>
            <a:spLocks noGrp="1"/>
          </p:cNvSpPr>
          <p:nvPr>
            <p:ph type="title" hasCustomPrompt="1"/>
          </p:nvPr>
        </p:nvSpPr>
        <p:spPr>
          <a:xfrm>
            <a:off x="1505602" y="626357"/>
            <a:ext cx="5263688" cy="1828193"/>
          </a:xfrm>
        </p:spPr>
        <p:txBody>
          <a:bodyPr wrap="square" anchor="b" anchorCtr="0">
            <a:spAutoFit/>
          </a:bodyPr>
          <a:lstStyle>
            <a:lvl1pPr algn="l">
              <a:defRPr/>
            </a:lvl1pPr>
          </a:lstStyle>
          <a:p>
            <a:r>
              <a:rPr lang="en-US" dirty="0"/>
              <a:t>CLICK TO EDIT MASTER TITLE STYLE</a:t>
            </a:r>
          </a:p>
        </p:txBody>
      </p:sp>
      <p:sp>
        <p:nvSpPr>
          <p:cNvPr id="7" name="Text Placeholder 6">
            <a:extLst>
              <a:ext uri="{FF2B5EF4-FFF2-40B4-BE49-F238E27FC236}">
                <a16:creationId xmlns:a16="http://schemas.microsoft.com/office/drawing/2014/main" id="{8A0B0C01-FE56-4642-9E7B-E63BFB56B8F8}"/>
              </a:ext>
            </a:extLst>
          </p:cNvPr>
          <p:cNvSpPr>
            <a:spLocks noGrp="1"/>
          </p:cNvSpPr>
          <p:nvPr>
            <p:ph type="body" sz="quarter" idx="13"/>
          </p:nvPr>
        </p:nvSpPr>
        <p:spPr>
          <a:xfrm>
            <a:off x="7014575" y="688932"/>
            <a:ext cx="4572000" cy="661720"/>
          </a:xfrm>
          <a:solidFill>
            <a:schemeClr val="bg1">
              <a:lumMod val="95000"/>
            </a:schemeClr>
          </a:solidFill>
        </p:spPr>
        <p:txBody>
          <a:bodyPr wrap="square" lIns="182880" tIns="182880" rIns="182880" bIns="182880" anchor="t" anchorCtr="0">
            <a:spAutoFit/>
          </a:bodyPr>
          <a:lstStyle>
            <a:lvl1pPr marL="0" indent="0" algn="l">
              <a:lnSpc>
                <a:spcPct val="95000"/>
              </a:lnSpc>
              <a:spcBef>
                <a:spcPts val="800"/>
              </a:spcBef>
              <a:buNone/>
              <a:defRPr lang="en-US" sz="2000" kern="1200" dirty="0">
                <a:solidFill>
                  <a:schemeClr val="tx2">
                    <a:lumMod val="75000"/>
                  </a:schemeClr>
                </a:solidFill>
                <a:latin typeface="+mn-lt"/>
                <a:ea typeface="+mn-ea"/>
                <a:cs typeface="+mn-cs"/>
              </a:defRPr>
            </a:lvl1pPr>
          </a:lstStyle>
          <a:p>
            <a:pPr lvl="0"/>
            <a:r>
              <a:rPr lang="en-US" dirty="0"/>
              <a:t>Click to edit Master text styles</a:t>
            </a:r>
          </a:p>
        </p:txBody>
      </p:sp>
      <p:sp>
        <p:nvSpPr>
          <p:cNvPr id="8" name="Rectangle 7">
            <a:extLst>
              <a:ext uri="{FF2B5EF4-FFF2-40B4-BE49-F238E27FC236}">
                <a16:creationId xmlns:a16="http://schemas.microsoft.com/office/drawing/2014/main" id="{523D1C27-A47E-49F4-8FF1-3954D853A2CE}"/>
              </a:ext>
            </a:extLst>
          </p:cNvPr>
          <p:cNvSpPr/>
          <p:nvPr userDrawn="1"/>
        </p:nvSpPr>
        <p:spPr>
          <a:xfrm>
            <a:off x="1505602" y="2630464"/>
            <a:ext cx="91440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6600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8B61E-D700-41AB-A285-33515E6C0A52}"/>
              </a:ext>
            </a:extLst>
          </p:cNvPr>
          <p:cNvSpPr>
            <a:spLocks noGrp="1"/>
          </p:cNvSpPr>
          <p:nvPr>
            <p:ph type="title" hasCustomPrompt="1"/>
          </p:nvPr>
        </p:nvSpPr>
        <p:spPr>
          <a:xfrm>
            <a:off x="1505602" y="626357"/>
            <a:ext cx="5263688" cy="1828193"/>
          </a:xfrm>
        </p:spPr>
        <p:txBody>
          <a:bodyPr wrap="square" anchor="b" anchorCtr="0">
            <a:spAutoFit/>
          </a:bodyPr>
          <a:lstStyle>
            <a:lvl1pPr algn="l">
              <a:defRPr/>
            </a:lvl1pPr>
          </a:lstStyle>
          <a:p>
            <a:r>
              <a:rPr lang="en-US" dirty="0"/>
              <a:t>CLICK TO EDIT MASTER TITLE STYLE</a:t>
            </a:r>
          </a:p>
        </p:txBody>
      </p:sp>
      <p:sp>
        <p:nvSpPr>
          <p:cNvPr id="7" name="Text Placeholder 6">
            <a:extLst>
              <a:ext uri="{FF2B5EF4-FFF2-40B4-BE49-F238E27FC236}">
                <a16:creationId xmlns:a16="http://schemas.microsoft.com/office/drawing/2014/main" id="{8A0B0C01-FE56-4642-9E7B-E63BFB56B8F8}"/>
              </a:ext>
            </a:extLst>
          </p:cNvPr>
          <p:cNvSpPr>
            <a:spLocks noGrp="1"/>
          </p:cNvSpPr>
          <p:nvPr>
            <p:ph type="body" sz="quarter" idx="13"/>
          </p:nvPr>
        </p:nvSpPr>
        <p:spPr>
          <a:xfrm>
            <a:off x="7014575" y="688932"/>
            <a:ext cx="4904898" cy="846386"/>
          </a:xfrm>
          <a:solidFill>
            <a:schemeClr val="bg1">
              <a:lumMod val="95000"/>
            </a:schemeClr>
          </a:solidFill>
        </p:spPr>
        <p:txBody>
          <a:bodyPr wrap="square" lIns="274320" tIns="274320" rIns="274320" bIns="274320" anchor="t" anchorCtr="0">
            <a:spAutoFit/>
          </a:bodyPr>
          <a:lstStyle>
            <a:lvl1pPr marL="0" indent="0" algn="l">
              <a:lnSpc>
                <a:spcPct val="95000"/>
              </a:lnSpc>
              <a:spcBef>
                <a:spcPts val="800"/>
              </a:spcBef>
              <a:buNone/>
              <a:defRPr lang="en-US" sz="2000" kern="1200" dirty="0">
                <a:solidFill>
                  <a:schemeClr val="tx2">
                    <a:lumMod val="75000"/>
                  </a:schemeClr>
                </a:solidFill>
                <a:latin typeface="+mn-lt"/>
                <a:ea typeface="+mn-ea"/>
                <a:cs typeface="+mn-cs"/>
              </a:defRPr>
            </a:lvl1pPr>
          </a:lstStyle>
          <a:p>
            <a:pPr lvl="0"/>
            <a:r>
              <a:rPr lang="en-US" dirty="0"/>
              <a:t>Click to edit Master text styles</a:t>
            </a:r>
          </a:p>
        </p:txBody>
      </p:sp>
      <p:sp>
        <p:nvSpPr>
          <p:cNvPr id="8" name="Rectangle 7">
            <a:extLst>
              <a:ext uri="{FF2B5EF4-FFF2-40B4-BE49-F238E27FC236}">
                <a16:creationId xmlns:a16="http://schemas.microsoft.com/office/drawing/2014/main" id="{523D1C27-A47E-49F4-8FF1-3954D853A2CE}"/>
              </a:ext>
            </a:extLst>
          </p:cNvPr>
          <p:cNvSpPr/>
          <p:nvPr userDrawn="1"/>
        </p:nvSpPr>
        <p:spPr>
          <a:xfrm>
            <a:off x="1505602" y="2630464"/>
            <a:ext cx="91440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Picture Placeholder 5">
            <a:extLst>
              <a:ext uri="{FF2B5EF4-FFF2-40B4-BE49-F238E27FC236}">
                <a16:creationId xmlns:a16="http://schemas.microsoft.com/office/drawing/2014/main" id="{A49FF349-499D-4773-A3B2-1547301DCB9D}"/>
              </a:ext>
            </a:extLst>
          </p:cNvPr>
          <p:cNvSpPr>
            <a:spLocks noGrp="1"/>
          </p:cNvSpPr>
          <p:nvPr>
            <p:ph type="pic" sz="quarter" idx="14"/>
          </p:nvPr>
        </p:nvSpPr>
        <p:spPr>
          <a:xfrm>
            <a:off x="1504950" y="3124200"/>
            <a:ext cx="5264150" cy="3403600"/>
          </a:xfrm>
        </p:spPr>
        <p:txBody>
          <a:bodyPr/>
          <a:lstStyle/>
          <a:p>
            <a:endParaRPr lang="en-US" dirty="0"/>
          </a:p>
        </p:txBody>
      </p:sp>
    </p:spTree>
    <p:extLst>
      <p:ext uri="{BB962C8B-B14F-4D97-AF65-F5344CB8AC3E}">
        <p14:creationId xmlns:p14="http://schemas.microsoft.com/office/powerpoint/2010/main" val="2090765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chor="t" anchorCtr="1"/>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55D0655B-5834-474B-BC1F-9C661A5AD1A4}"/>
              </a:ext>
            </a:extLst>
          </p:cNvPr>
          <p:cNvSpPr>
            <a:spLocks noGrp="1"/>
          </p:cNvSpPr>
          <p:nvPr>
            <p:ph type="title" hasCustomPrompt="1"/>
          </p:nvPr>
        </p:nvSpPr>
        <p:spPr>
          <a:xfrm>
            <a:off x="1781174" y="355078"/>
            <a:ext cx="9348789" cy="1272756"/>
          </a:xfrm>
        </p:spPr>
        <p:txBody>
          <a:bodyPr/>
          <a:lstStyle>
            <a:lvl1pPr>
              <a:defRPr lang="en-US" sz="4400" kern="1200" spc="-150" dirty="0">
                <a:solidFill>
                  <a:schemeClr val="tx2"/>
                </a:solidFill>
                <a:latin typeface="Arial Black" panose="020B0A04020102020204" pitchFamily="34" charset="0"/>
                <a:ea typeface="+mj-ea"/>
                <a:cs typeface="+mj-cs"/>
              </a:defRPr>
            </a:lvl1pPr>
          </a:lstStyle>
          <a:p>
            <a:r>
              <a:rPr lang="en-US" dirty="0"/>
              <a:t>CLICK TO EDIT MASTER TITLE STYLE</a:t>
            </a:r>
          </a:p>
        </p:txBody>
      </p:sp>
      <p:sp>
        <p:nvSpPr>
          <p:cNvPr id="7" name="Rectangle 6">
            <a:extLst>
              <a:ext uri="{FF2B5EF4-FFF2-40B4-BE49-F238E27FC236}">
                <a16:creationId xmlns:a16="http://schemas.microsoft.com/office/drawing/2014/main" id="{E608DCDB-66C8-44DE-8ED7-83CE364096B0}"/>
              </a:ext>
            </a:extLst>
          </p:cNvPr>
          <p:cNvSpPr/>
          <p:nvPr userDrawn="1"/>
        </p:nvSpPr>
        <p:spPr>
          <a:xfrm>
            <a:off x="5998368" y="1853852"/>
            <a:ext cx="91440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05213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81174" y="3429000"/>
            <a:ext cx="9348788" cy="1543050"/>
          </a:xfrm>
        </p:spPr>
        <p:txBody>
          <a:bodyPr lIns="0" tIns="0" rIns="0" bIns="0"/>
          <a:lstStyle>
            <a:lvl1pPr marL="0" indent="0" algn="ctr">
              <a:buNone/>
              <a:defRPr sz="3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Title 6">
            <a:extLst>
              <a:ext uri="{FF2B5EF4-FFF2-40B4-BE49-F238E27FC236}">
                <a16:creationId xmlns:a16="http://schemas.microsoft.com/office/drawing/2014/main" id="{719FB596-AD7C-4AED-B155-2E23580F8DEC}"/>
              </a:ext>
            </a:extLst>
          </p:cNvPr>
          <p:cNvSpPr>
            <a:spLocks noGrp="1"/>
          </p:cNvSpPr>
          <p:nvPr>
            <p:ph type="title" hasCustomPrompt="1"/>
          </p:nvPr>
        </p:nvSpPr>
        <p:spPr>
          <a:xfrm>
            <a:off x="1781174" y="1104900"/>
            <a:ext cx="9348789" cy="1697120"/>
          </a:xfrm>
        </p:spPr>
        <p:txBody>
          <a:bodyPr/>
          <a:lstStyle/>
          <a:p>
            <a:r>
              <a:rPr lang="en-US" dirty="0"/>
              <a:t>CLICK TO EDIT MASTER TITLE STYLE</a:t>
            </a:r>
          </a:p>
        </p:txBody>
      </p:sp>
      <p:sp>
        <p:nvSpPr>
          <p:cNvPr id="8" name="Rectangle 7">
            <a:extLst>
              <a:ext uri="{FF2B5EF4-FFF2-40B4-BE49-F238E27FC236}">
                <a16:creationId xmlns:a16="http://schemas.microsoft.com/office/drawing/2014/main" id="{DA064562-184D-4ABA-BCF1-23E6D7615DCD}"/>
              </a:ext>
            </a:extLst>
          </p:cNvPr>
          <p:cNvSpPr/>
          <p:nvPr userDrawn="1"/>
        </p:nvSpPr>
        <p:spPr>
          <a:xfrm>
            <a:off x="5998368" y="3057604"/>
            <a:ext cx="91440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7793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2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781175" y="2161522"/>
            <a:ext cx="4589480" cy="4276855"/>
          </a:xfrm>
        </p:spPr>
        <p:txBody>
          <a:bodyPr anchor="t" anchorCtr="0"/>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815136" y="2161522"/>
            <a:ext cx="4931387" cy="4276855"/>
          </a:xfrm>
        </p:spPr>
        <p:txBody>
          <a:bodyPr anchor="t" anchorCtr="0"/>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a:extLst>
              <a:ext uri="{FF2B5EF4-FFF2-40B4-BE49-F238E27FC236}">
                <a16:creationId xmlns:a16="http://schemas.microsoft.com/office/drawing/2014/main" id="{BCDCAAAE-3117-43B1-8365-13245D2510A9}"/>
              </a:ext>
            </a:extLst>
          </p:cNvPr>
          <p:cNvSpPr>
            <a:spLocks noGrp="1"/>
          </p:cNvSpPr>
          <p:nvPr>
            <p:ph type="title" hasCustomPrompt="1"/>
          </p:nvPr>
        </p:nvSpPr>
        <p:spPr>
          <a:xfrm>
            <a:off x="1781174" y="355078"/>
            <a:ext cx="9348789" cy="1185623"/>
          </a:xfrm>
        </p:spPr>
        <p:txBody>
          <a:bodyPr/>
          <a:lstStyle/>
          <a:p>
            <a:r>
              <a:rPr lang="en-US" dirty="0"/>
              <a:t>CLICK TO EDIT MASTER TITLE STYLE</a:t>
            </a:r>
          </a:p>
        </p:txBody>
      </p:sp>
      <p:sp>
        <p:nvSpPr>
          <p:cNvPr id="8" name="Rectangle 7">
            <a:extLst>
              <a:ext uri="{FF2B5EF4-FFF2-40B4-BE49-F238E27FC236}">
                <a16:creationId xmlns:a16="http://schemas.microsoft.com/office/drawing/2014/main" id="{18004B13-2F49-410C-8FFA-FF8EE826DAF8}"/>
              </a:ext>
            </a:extLst>
          </p:cNvPr>
          <p:cNvSpPr/>
          <p:nvPr userDrawn="1"/>
        </p:nvSpPr>
        <p:spPr>
          <a:xfrm>
            <a:off x="5998368" y="1717318"/>
            <a:ext cx="91440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77600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2 columns/header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781175" y="1923911"/>
            <a:ext cx="4537075" cy="806904"/>
          </a:xfrm>
        </p:spPr>
        <p:txBody>
          <a:bodyPr vert="horz" lIns="0" tIns="0" rIns="0" bIns="0" rtlCol="0" anchor="b" anchorCtr="0">
            <a:noAutofit/>
          </a:bodyPr>
          <a:lstStyle>
            <a:lvl1pPr marL="0" indent="0">
              <a:buNone/>
              <a:defRPr lang="en-US" sz="2000" b="1" dirty="0">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dirty="0"/>
              <a:t>CLICK TO EDIT MASTER TEXT STYLES</a:t>
            </a:r>
          </a:p>
        </p:txBody>
      </p:sp>
      <p:sp>
        <p:nvSpPr>
          <p:cNvPr id="4" name="Content Placeholder 3"/>
          <p:cNvSpPr>
            <a:spLocks noGrp="1"/>
          </p:cNvSpPr>
          <p:nvPr>
            <p:ph sz="half" idx="2"/>
          </p:nvPr>
        </p:nvSpPr>
        <p:spPr>
          <a:xfrm>
            <a:off x="1781175" y="2944164"/>
            <a:ext cx="4537075" cy="3649357"/>
          </a:xfrm>
        </p:spPr>
        <p:txBody>
          <a:bodyPr anchor="t" anchorCtr="0"/>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6815138" y="1913026"/>
            <a:ext cx="4561114" cy="817789"/>
          </a:xfrm>
        </p:spPr>
        <p:txBody>
          <a:bodyPr vert="horz" lIns="0" tIns="0" rIns="0" bIns="0" rtlCol="0" anchor="b" anchorCtr="0">
            <a:noAutofit/>
          </a:bodyPr>
          <a:lstStyle>
            <a:lvl1pPr marL="0" indent="0">
              <a:buNone/>
              <a:defRPr lang="en-US" sz="2000" b="1" dirty="0">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dirty="0"/>
              <a:t>CLICK TO EDIT MASTER TEXT STYLES</a:t>
            </a:r>
          </a:p>
        </p:txBody>
      </p:sp>
      <p:sp>
        <p:nvSpPr>
          <p:cNvPr id="6" name="Content Placeholder 5"/>
          <p:cNvSpPr>
            <a:spLocks noGrp="1"/>
          </p:cNvSpPr>
          <p:nvPr>
            <p:ph sz="quarter" idx="4"/>
          </p:nvPr>
        </p:nvSpPr>
        <p:spPr>
          <a:xfrm>
            <a:off x="6815138" y="2945001"/>
            <a:ext cx="4535424" cy="3681539"/>
          </a:xfrm>
        </p:spPr>
        <p:txBody>
          <a:bodyPr anchor="t" anchorCtr="0"/>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a:extLst>
              <a:ext uri="{FF2B5EF4-FFF2-40B4-BE49-F238E27FC236}">
                <a16:creationId xmlns:a16="http://schemas.microsoft.com/office/drawing/2014/main" id="{5BCD8D19-683F-4EEA-A357-6C4EB3371CEC}"/>
              </a:ext>
            </a:extLst>
          </p:cNvPr>
          <p:cNvSpPr>
            <a:spLocks noGrp="1"/>
          </p:cNvSpPr>
          <p:nvPr>
            <p:ph type="title" hasCustomPrompt="1"/>
          </p:nvPr>
        </p:nvSpPr>
        <p:spPr>
          <a:xfrm>
            <a:off x="1781174" y="355078"/>
            <a:ext cx="9348789" cy="1198149"/>
          </a:xfrm>
        </p:spPr>
        <p:txBody>
          <a:bodyPr/>
          <a:lstStyle/>
          <a:p>
            <a:r>
              <a:rPr lang="en-US" dirty="0"/>
              <a:t>CLICK TO EDIT MASTER TITLE STYLE</a:t>
            </a:r>
          </a:p>
        </p:txBody>
      </p:sp>
      <p:sp>
        <p:nvSpPr>
          <p:cNvPr id="14" name="Rectangle 13">
            <a:extLst>
              <a:ext uri="{FF2B5EF4-FFF2-40B4-BE49-F238E27FC236}">
                <a16:creationId xmlns:a16="http://schemas.microsoft.com/office/drawing/2014/main" id="{9BD85F82-FB5E-45F8-AF46-963FBEC3C89E}"/>
              </a:ext>
            </a:extLst>
          </p:cNvPr>
          <p:cNvSpPr/>
          <p:nvPr userDrawn="1"/>
        </p:nvSpPr>
        <p:spPr>
          <a:xfrm>
            <a:off x="5998368" y="1717318"/>
            <a:ext cx="91440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72786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6.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81174" y="355078"/>
            <a:ext cx="9348789" cy="1173471"/>
          </a:xfrm>
        </p:spPr>
        <p:txBody>
          <a:bodyPr/>
          <a:lstStyle/>
          <a:p>
            <a:r>
              <a:rPr lang="en-US" dirty="0"/>
              <a:t>CLICK TO EDIT MASTER TITLE STYLE</a:t>
            </a:r>
          </a:p>
        </p:txBody>
      </p:sp>
      <p:sp>
        <p:nvSpPr>
          <p:cNvPr id="9" name="Rectangle 8">
            <a:extLst>
              <a:ext uri="{FF2B5EF4-FFF2-40B4-BE49-F238E27FC236}">
                <a16:creationId xmlns:a16="http://schemas.microsoft.com/office/drawing/2014/main" id="{26F6C6E0-1904-4EA4-8832-3D5199045240}"/>
              </a:ext>
            </a:extLst>
          </p:cNvPr>
          <p:cNvSpPr/>
          <p:nvPr userDrawn="1"/>
        </p:nvSpPr>
        <p:spPr>
          <a:xfrm>
            <a:off x="5998368" y="1717318"/>
            <a:ext cx="91440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94805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7.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1538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 full photo">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C877E9CF-9D63-466A-9A30-3EAA2C01ED9A}"/>
              </a:ext>
            </a:extLst>
          </p:cNvPr>
          <p:cNvSpPr>
            <a:spLocks noGrp="1"/>
          </p:cNvSpPr>
          <p:nvPr>
            <p:ph type="pic" sz="quarter" idx="10"/>
          </p:nvPr>
        </p:nvSpPr>
        <p:spPr>
          <a:xfrm>
            <a:off x="1028700" y="0"/>
            <a:ext cx="11163300" cy="6858000"/>
          </a:xfrm>
        </p:spPr>
        <p:txBody>
          <a:bodyPr/>
          <a:lstStyle/>
          <a:p>
            <a:endParaRPr lang="en-US" dirty="0"/>
          </a:p>
        </p:txBody>
      </p:sp>
    </p:spTree>
    <p:extLst>
      <p:ext uri="{BB962C8B-B14F-4D97-AF65-F5344CB8AC3E}">
        <p14:creationId xmlns:p14="http://schemas.microsoft.com/office/powerpoint/2010/main" val="2311261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6C9A9F1-4A70-4EE4-881D-E394F5F9FC68}"/>
              </a:ext>
            </a:extLst>
          </p:cNvPr>
          <p:cNvSpPr>
            <a:spLocks noGrp="1"/>
          </p:cNvSpPr>
          <p:nvPr>
            <p:ph type="pic" sz="quarter" idx="14"/>
          </p:nvPr>
        </p:nvSpPr>
        <p:spPr>
          <a:xfrm>
            <a:off x="1779487" y="2281238"/>
            <a:ext cx="3991391" cy="3857625"/>
          </a:xfrm>
          <a:solidFill>
            <a:schemeClr val="tx2">
              <a:lumMod val="20000"/>
              <a:lumOff val="80000"/>
            </a:schemeClr>
          </a:solidFill>
        </p:spPr>
        <p:txBody>
          <a:bodyPr/>
          <a:lstStyle/>
          <a:p>
            <a:endParaRPr lang="en-US" dirty="0"/>
          </a:p>
        </p:txBody>
      </p:sp>
      <p:sp>
        <p:nvSpPr>
          <p:cNvPr id="2" name="Title 1">
            <a:extLst>
              <a:ext uri="{FF2B5EF4-FFF2-40B4-BE49-F238E27FC236}">
                <a16:creationId xmlns:a16="http://schemas.microsoft.com/office/drawing/2014/main" id="{25F002B8-C24E-459A-BF60-3329F2C395D9}"/>
              </a:ext>
            </a:extLst>
          </p:cNvPr>
          <p:cNvSpPr>
            <a:spLocks noGrp="1"/>
          </p:cNvSpPr>
          <p:nvPr>
            <p:ph type="title" hasCustomPrompt="1"/>
          </p:nvPr>
        </p:nvSpPr>
        <p:spPr>
          <a:xfrm>
            <a:off x="1781174" y="355078"/>
            <a:ext cx="9348789" cy="1187119"/>
          </a:xfrm>
        </p:spPr>
        <p:txBody>
          <a:bodyPr/>
          <a:lstStyle>
            <a:lvl1pPr algn="ctr">
              <a:defRPr/>
            </a:lvl1pPr>
          </a:lstStyle>
          <a:p>
            <a:r>
              <a:rPr lang="en-US" dirty="0"/>
              <a:t>CLICK TO EDIT MASTER TITLE STYLE</a:t>
            </a:r>
          </a:p>
        </p:txBody>
      </p:sp>
      <p:sp>
        <p:nvSpPr>
          <p:cNvPr id="9" name="Content Placeholder 8">
            <a:extLst>
              <a:ext uri="{FF2B5EF4-FFF2-40B4-BE49-F238E27FC236}">
                <a16:creationId xmlns:a16="http://schemas.microsoft.com/office/drawing/2014/main" id="{C3FFDF8C-1F0B-4961-8F1A-EA5E868A599A}"/>
              </a:ext>
            </a:extLst>
          </p:cNvPr>
          <p:cNvSpPr>
            <a:spLocks noGrp="1"/>
          </p:cNvSpPr>
          <p:nvPr>
            <p:ph sz="quarter" idx="13"/>
          </p:nvPr>
        </p:nvSpPr>
        <p:spPr>
          <a:xfrm>
            <a:off x="6096000" y="2281735"/>
            <a:ext cx="5033963" cy="3857625"/>
          </a:xfrm>
        </p:spPr>
        <p:txBody>
          <a:bodyPr anchor="t" anchorCtr="0"/>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a:extLst>
              <a:ext uri="{FF2B5EF4-FFF2-40B4-BE49-F238E27FC236}">
                <a16:creationId xmlns:a16="http://schemas.microsoft.com/office/drawing/2014/main" id="{ABC606DA-AEE2-4075-92FE-8A3E75FE8F85}"/>
              </a:ext>
            </a:extLst>
          </p:cNvPr>
          <p:cNvSpPr/>
          <p:nvPr userDrawn="1"/>
        </p:nvSpPr>
        <p:spPr>
          <a:xfrm>
            <a:off x="5998368" y="1717318"/>
            <a:ext cx="91440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50894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descr="Background pattern&#10;&#10;Description automatically generated">
            <a:extLst>
              <a:ext uri="{FF2B5EF4-FFF2-40B4-BE49-F238E27FC236}">
                <a16:creationId xmlns:a16="http://schemas.microsoft.com/office/drawing/2014/main" id="{E30C7818-3D84-4FE4-A829-AB1B144CF0B0}"/>
              </a:ext>
            </a:extLst>
          </p:cNvPr>
          <p:cNvPicPr>
            <a:picLocks noChangeAspect="1"/>
          </p:cNvPicPr>
          <p:nvPr userDrawn="1"/>
        </p:nvPicPr>
        <p:blipFill rotWithShape="1">
          <a:blip r:embed="rId16" cstate="screen">
            <a:extLst>
              <a:ext uri="{28A0092B-C50C-407E-A947-70E740481C1C}">
                <a14:useLocalDpi xmlns:a14="http://schemas.microsoft.com/office/drawing/2010/main"/>
              </a:ext>
            </a:extLst>
          </a:blip>
          <a:srcRect r="91410"/>
          <a:stretch/>
        </p:blipFill>
        <p:spPr>
          <a:xfrm>
            <a:off x="0" y="0"/>
            <a:ext cx="1046273" cy="6858000"/>
          </a:xfrm>
          <a:prstGeom prst="rect">
            <a:avLst/>
          </a:prstGeom>
          <a:effectLst>
            <a:outerShdw blurRad="88900" dist="38100" algn="l" rotWithShape="0">
              <a:prstClr val="black">
                <a:alpha val="15000"/>
              </a:prstClr>
            </a:outerShdw>
          </a:effectLst>
        </p:spPr>
      </p:pic>
      <p:sp>
        <p:nvSpPr>
          <p:cNvPr id="2" name="Title Placeholder 1"/>
          <p:cNvSpPr>
            <a:spLocks noGrp="1"/>
          </p:cNvSpPr>
          <p:nvPr>
            <p:ph type="title"/>
          </p:nvPr>
        </p:nvSpPr>
        <p:spPr>
          <a:xfrm>
            <a:off x="1781174" y="355078"/>
            <a:ext cx="9348789" cy="1272756"/>
          </a:xfrm>
          <a:prstGeom prst="rect">
            <a:avLst/>
          </a:prstGeom>
        </p:spPr>
        <p:txBody>
          <a:bodyPr vert="horz" lIns="0" tIns="0" rIns="0" bIns="0" rtlCol="0" anchor="b" anchorCtr="1">
            <a:noAutofit/>
          </a:bodyPr>
          <a:lstStyle/>
          <a:p>
            <a:r>
              <a:rPr lang="en-US" dirty="0"/>
              <a:t>CLICK TO EDIT MASTER TITLE STYLE</a:t>
            </a:r>
          </a:p>
        </p:txBody>
      </p:sp>
      <p:sp>
        <p:nvSpPr>
          <p:cNvPr id="3" name="Text Placeholder 2"/>
          <p:cNvSpPr>
            <a:spLocks noGrp="1"/>
          </p:cNvSpPr>
          <p:nvPr>
            <p:ph type="body" idx="1"/>
          </p:nvPr>
        </p:nvSpPr>
        <p:spPr>
          <a:xfrm>
            <a:off x="1781174" y="2229633"/>
            <a:ext cx="9348789" cy="1756378"/>
          </a:xfrm>
          <a:prstGeom prst="rect">
            <a:avLst/>
          </a:prstGeom>
        </p:spPr>
        <p:txBody>
          <a:bodyPr vert="horz" lIns="0" tIns="0" rIns="0" bIns="0" rtlCol="0" anchor="t" anchorCtr="1">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Graphic 8">
            <a:extLst>
              <a:ext uri="{FF2B5EF4-FFF2-40B4-BE49-F238E27FC236}">
                <a16:creationId xmlns:a16="http://schemas.microsoft.com/office/drawing/2014/main" id="{743B4A29-4092-435B-BDA1-D96A6FE70950}"/>
              </a:ext>
            </a:extLst>
          </p:cNvPr>
          <p:cNvPicPr>
            <a:picLocks noChangeAspect="1"/>
          </p:cNvPicPr>
          <p:nvPr userDrawn="1"/>
        </p:nvPicPr>
        <p:blipFill>
          <a:blip r:embed="rId17" cstate="screen">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243351" y="5930900"/>
            <a:ext cx="575336" cy="571500"/>
          </a:xfrm>
          <a:prstGeom prst="rect">
            <a:avLst/>
          </a:prstGeom>
        </p:spPr>
      </p:pic>
      <p:sp>
        <p:nvSpPr>
          <p:cNvPr id="10" name="TextBox 9">
            <a:extLst>
              <a:ext uri="{FF2B5EF4-FFF2-40B4-BE49-F238E27FC236}">
                <a16:creationId xmlns:a16="http://schemas.microsoft.com/office/drawing/2014/main" id="{6579E68E-02D9-4963-8B66-3C7E618C0623}"/>
              </a:ext>
            </a:extLst>
          </p:cNvPr>
          <p:cNvSpPr txBox="1"/>
          <p:nvPr userDrawn="1"/>
        </p:nvSpPr>
        <p:spPr>
          <a:xfrm rot="16200000">
            <a:off x="-2303620" y="2665361"/>
            <a:ext cx="5669278" cy="338554"/>
          </a:xfrm>
          <a:prstGeom prst="rect">
            <a:avLst/>
          </a:prstGeom>
          <a:noFill/>
          <a:effectLst/>
        </p:spPr>
        <p:txBody>
          <a:bodyPr wrap="square" rtlCol="0">
            <a:spAutoFit/>
          </a:bodyPr>
          <a:lstStyle/>
          <a:p>
            <a:r>
              <a:rPr lang="en-US" sz="1600" b="0" kern="1500" spc="600" baseline="0" dirty="0">
                <a:solidFill>
                  <a:schemeClr val="tx2">
                    <a:lumMod val="60000"/>
                    <a:lumOff val="40000"/>
                  </a:schemeClr>
                </a:solidFill>
              </a:rPr>
              <a:t>WASHINGTON STATE UNIVERSITY</a:t>
            </a:r>
          </a:p>
        </p:txBody>
      </p:sp>
    </p:spTree>
    <p:extLst>
      <p:ext uri="{BB962C8B-B14F-4D97-AF65-F5344CB8AC3E}">
        <p14:creationId xmlns:p14="http://schemas.microsoft.com/office/powerpoint/2010/main" val="400702665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706" r:id="rId8"/>
    <p:sldLayoutId id="2147483694" r:id="rId9"/>
    <p:sldLayoutId id="2147483703" r:id="rId10"/>
    <p:sldLayoutId id="2147483708" r:id="rId11"/>
    <p:sldLayoutId id="2147483705" r:id="rId12"/>
    <p:sldLayoutId id="2147483704" r:id="rId13"/>
    <p:sldLayoutId id="2147483707" r:id="rId14"/>
  </p:sldLayoutIdLst>
  <p:txStyles>
    <p:titleStyle>
      <a:lvl1pPr algn="ctr" defTabSz="914400" rtl="0" eaLnBrk="1" latinLnBrk="0" hangingPunct="1">
        <a:lnSpc>
          <a:spcPct val="90000"/>
        </a:lnSpc>
        <a:spcBef>
          <a:spcPct val="0"/>
        </a:spcBef>
        <a:buNone/>
        <a:defRPr lang="en-US" sz="4400" kern="1200" spc="-150" dirty="0">
          <a:solidFill>
            <a:schemeClr val="tx2"/>
          </a:solidFill>
          <a:latin typeface="Arial Black" panose="020B0A04020102020204" pitchFamily="34" charset="0"/>
          <a:ea typeface="+mj-ea"/>
          <a:cs typeface="+mj-cs"/>
        </a:defRPr>
      </a:lvl1pPr>
    </p:titleStyle>
    <p:bodyStyle>
      <a:lvl1pPr marL="182880" indent="-182880" algn="l" defTabSz="914400" rtl="0" eaLnBrk="1" latinLnBrk="0" hangingPunct="1">
        <a:lnSpc>
          <a:spcPct val="90000"/>
        </a:lnSpc>
        <a:spcBef>
          <a:spcPts val="800"/>
        </a:spcBef>
        <a:buFont typeface="Arial" panose="020B0604020202020204" pitchFamily="34" charset="0"/>
        <a:buChar char="•"/>
        <a:defRPr sz="2800" kern="1200">
          <a:solidFill>
            <a:schemeClr val="tx2">
              <a:lumMod val="75000"/>
            </a:schemeClr>
          </a:solidFill>
          <a:latin typeface="+mn-lt"/>
          <a:ea typeface="+mn-ea"/>
          <a:cs typeface="+mn-cs"/>
        </a:defRPr>
      </a:lvl1pPr>
      <a:lvl2pPr marL="457200" indent="-182880" algn="l" defTabSz="914400" rtl="0" eaLnBrk="1" latinLnBrk="0" hangingPunct="1">
        <a:lnSpc>
          <a:spcPct val="90000"/>
        </a:lnSpc>
        <a:spcBef>
          <a:spcPts val="400"/>
        </a:spcBef>
        <a:buFont typeface="Arial" panose="020B0604020202020204" pitchFamily="34" charset="0"/>
        <a:buChar char="•"/>
        <a:defRPr sz="2400" kern="1200">
          <a:solidFill>
            <a:schemeClr val="tx2">
              <a:lumMod val="75000"/>
            </a:schemeClr>
          </a:solidFill>
          <a:latin typeface="+mn-lt"/>
          <a:ea typeface="+mn-ea"/>
          <a:cs typeface="+mn-cs"/>
        </a:defRPr>
      </a:lvl2pPr>
      <a:lvl3pPr marL="685800" indent="-182880" algn="l" defTabSz="914400" rtl="0" eaLnBrk="1" latinLnBrk="0" hangingPunct="1">
        <a:lnSpc>
          <a:spcPct val="90000"/>
        </a:lnSpc>
        <a:spcBef>
          <a:spcPts val="400"/>
        </a:spcBef>
        <a:buFont typeface="Arial" panose="020B0604020202020204" pitchFamily="34" charset="0"/>
        <a:buChar char="•"/>
        <a:defRPr sz="2000" kern="1200">
          <a:solidFill>
            <a:schemeClr val="tx2">
              <a:lumMod val="75000"/>
            </a:schemeClr>
          </a:solidFill>
          <a:latin typeface="+mn-lt"/>
          <a:ea typeface="+mn-ea"/>
          <a:cs typeface="+mn-cs"/>
        </a:defRPr>
      </a:lvl3pPr>
      <a:lvl4pPr marL="914400" indent="-182880" algn="l" defTabSz="914400" rtl="0" eaLnBrk="1" latinLnBrk="0" hangingPunct="1">
        <a:lnSpc>
          <a:spcPct val="90000"/>
        </a:lnSpc>
        <a:spcBef>
          <a:spcPts val="400"/>
        </a:spcBef>
        <a:buFont typeface="Arial" panose="020B0604020202020204" pitchFamily="34" charset="0"/>
        <a:buChar char="•"/>
        <a:defRPr sz="2000" kern="1200">
          <a:solidFill>
            <a:schemeClr val="tx2">
              <a:lumMod val="75000"/>
            </a:schemeClr>
          </a:solidFill>
          <a:latin typeface="+mn-lt"/>
          <a:ea typeface="+mn-ea"/>
          <a:cs typeface="+mn-cs"/>
        </a:defRPr>
      </a:lvl4pPr>
      <a:lvl5pPr marL="1143000" indent="-182880" algn="l" defTabSz="914400" rtl="0" eaLnBrk="1" latinLnBrk="0" hangingPunct="1">
        <a:lnSpc>
          <a:spcPct val="90000"/>
        </a:lnSpc>
        <a:spcBef>
          <a:spcPts val="400"/>
        </a:spcBef>
        <a:buFont typeface="Arial" panose="020B0604020202020204" pitchFamily="34" charset="0"/>
        <a:buChar char="•"/>
        <a:defRPr sz="2000" kern="1200">
          <a:solidFill>
            <a:schemeClr val="tx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7680" userDrawn="1">
          <p15:clr>
            <a:srgbClr val="F26B43"/>
          </p15:clr>
        </p15:guide>
        <p15:guide id="3" pos="216" userDrawn="1">
          <p15:clr>
            <a:srgbClr val="F26B43"/>
          </p15:clr>
        </p15:guide>
        <p15:guide id="4" pos="669" userDrawn="1">
          <p15:clr>
            <a:srgbClr val="F26B43"/>
          </p15:clr>
        </p15:guide>
        <p15:guide id="5" pos="1122" userDrawn="1">
          <p15:clr>
            <a:srgbClr val="F26B43"/>
          </p15:clr>
        </p15:guide>
        <p15:guide id="6" pos="1575" userDrawn="1">
          <p15:clr>
            <a:srgbClr val="F26B43"/>
          </p15:clr>
        </p15:guide>
        <p15:guide id="7" pos="2028" userDrawn="1">
          <p15:clr>
            <a:srgbClr val="F26B43"/>
          </p15:clr>
        </p15:guide>
        <p15:guide id="8" pos="2481" userDrawn="1">
          <p15:clr>
            <a:srgbClr val="F26B43"/>
          </p15:clr>
        </p15:guide>
        <p15:guide id="9" pos="2934" userDrawn="1">
          <p15:clr>
            <a:srgbClr val="F26B43"/>
          </p15:clr>
        </p15:guide>
        <p15:guide id="10" pos="3387" userDrawn="1">
          <p15:clr>
            <a:srgbClr val="F26B43"/>
          </p15:clr>
        </p15:guide>
        <p15:guide id="11" pos="3840" userDrawn="1">
          <p15:clr>
            <a:srgbClr val="F26B43"/>
          </p15:clr>
        </p15:guide>
        <p15:guide id="12" pos="4293" userDrawn="1">
          <p15:clr>
            <a:srgbClr val="F26B43"/>
          </p15:clr>
        </p15:guide>
        <p15:guide id="13" pos="4746" userDrawn="1">
          <p15:clr>
            <a:srgbClr val="F26B43"/>
          </p15:clr>
        </p15:guide>
        <p15:guide id="14" pos="5199" userDrawn="1">
          <p15:clr>
            <a:srgbClr val="F26B43"/>
          </p15:clr>
        </p15:guide>
        <p15:guide id="15" pos="5652" userDrawn="1">
          <p15:clr>
            <a:srgbClr val="F26B43"/>
          </p15:clr>
        </p15:guide>
        <p15:guide id="16" pos="6105" userDrawn="1">
          <p15:clr>
            <a:srgbClr val="F26B43"/>
          </p15:clr>
        </p15:guide>
        <p15:guide id="17" pos="6558" userDrawn="1">
          <p15:clr>
            <a:srgbClr val="F26B43"/>
          </p15:clr>
        </p15:guide>
        <p15:guide id="18" pos="7011" userDrawn="1">
          <p15:clr>
            <a:srgbClr val="F26B43"/>
          </p15:clr>
        </p15:guide>
        <p15:guide id="19" pos="7464" userDrawn="1">
          <p15:clr>
            <a:srgbClr val="F26B43"/>
          </p15:clr>
        </p15:guide>
        <p15:guide id="20" orient="horz" userDrawn="1">
          <p15:clr>
            <a:srgbClr val="F26B43"/>
          </p15:clr>
        </p15:guide>
        <p15:guide id="21" orient="horz" pos="4320" userDrawn="1">
          <p15:clr>
            <a:srgbClr val="F26B43"/>
          </p15:clr>
        </p15:guide>
        <p15:guide id="22" orient="horz" pos="216" userDrawn="1">
          <p15:clr>
            <a:srgbClr val="F26B43"/>
          </p15:clr>
        </p15:guide>
        <p15:guide id="23" orient="horz" pos="696" userDrawn="1">
          <p15:clr>
            <a:srgbClr val="F26B43"/>
          </p15:clr>
        </p15:guide>
        <p15:guide id="24" orient="horz" pos="1188" userDrawn="1">
          <p15:clr>
            <a:srgbClr val="F26B43"/>
          </p15:clr>
        </p15:guide>
        <p15:guide id="25" orient="horz" pos="1674" userDrawn="1">
          <p15:clr>
            <a:srgbClr val="F26B43"/>
          </p15:clr>
        </p15:guide>
        <p15:guide id="26" orient="horz" pos="2160" userDrawn="1">
          <p15:clr>
            <a:srgbClr val="F26B43"/>
          </p15:clr>
        </p15:guide>
        <p15:guide id="27" orient="horz" pos="2646" userDrawn="1">
          <p15:clr>
            <a:srgbClr val="F26B43"/>
          </p15:clr>
        </p15:guide>
        <p15:guide id="28" orient="horz" pos="3132" userDrawn="1">
          <p15:clr>
            <a:srgbClr val="F26B43"/>
          </p15:clr>
        </p15:guide>
        <p15:guide id="29" orient="horz" pos="3618" userDrawn="1">
          <p15:clr>
            <a:srgbClr val="F26B43"/>
          </p15:clr>
        </p15:guide>
        <p15:guide id="30" orient="horz" pos="410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mailto:radsafe@wsu.edu"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hyperlink" Target="https://commons.wikimedia.org/wiki/File:Eo_circle_green_white_checkmark.sv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hyperlink" Target="https://rso.wsu.edu/rpp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2.png"/><Relationship Id="rId4" Type="http://schemas.openxmlformats.org/officeDocument/2006/relationships/diagramLayout" Target="../diagrams/layout1.xml"/><Relationship Id="rId9"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EB730-B0DA-4A8F-A335-22B9758D3046}"/>
              </a:ext>
            </a:extLst>
          </p:cNvPr>
          <p:cNvSpPr>
            <a:spLocks noGrp="1"/>
          </p:cNvSpPr>
          <p:nvPr>
            <p:ph type="ctrTitle"/>
          </p:nvPr>
        </p:nvSpPr>
        <p:spPr>
          <a:xfrm>
            <a:off x="1524000" y="1693055"/>
            <a:ext cx="9144000" cy="1832919"/>
          </a:xfrm>
        </p:spPr>
        <p:txBody>
          <a:bodyPr/>
          <a:lstStyle/>
          <a:p>
            <a:r>
              <a:rPr lang="en-US" dirty="0"/>
              <a:t>General Employee Radiation Training (GERT)</a:t>
            </a:r>
          </a:p>
        </p:txBody>
      </p:sp>
      <p:sp>
        <p:nvSpPr>
          <p:cNvPr id="3" name="Subtitle 2">
            <a:extLst>
              <a:ext uri="{FF2B5EF4-FFF2-40B4-BE49-F238E27FC236}">
                <a16:creationId xmlns:a16="http://schemas.microsoft.com/office/drawing/2014/main" id="{2BE68964-B8D8-4EBC-B9D3-CCA6FA2AC332}"/>
              </a:ext>
            </a:extLst>
          </p:cNvPr>
          <p:cNvSpPr>
            <a:spLocks noGrp="1"/>
          </p:cNvSpPr>
          <p:nvPr>
            <p:ph type="subTitle" idx="1"/>
          </p:nvPr>
        </p:nvSpPr>
        <p:spPr>
          <a:xfrm>
            <a:off x="1524000" y="4222359"/>
            <a:ext cx="9144000" cy="1137708"/>
          </a:xfrm>
        </p:spPr>
        <p:txBody>
          <a:bodyPr>
            <a:normAutofit/>
          </a:bodyPr>
          <a:lstStyle/>
          <a:p>
            <a:r>
              <a:rPr lang="en-US" dirty="0"/>
              <a:t>Washington State University Radiation Safety Program</a:t>
            </a:r>
          </a:p>
        </p:txBody>
      </p:sp>
    </p:spTree>
    <p:extLst>
      <p:ext uri="{BB962C8B-B14F-4D97-AF65-F5344CB8AC3E}">
        <p14:creationId xmlns:p14="http://schemas.microsoft.com/office/powerpoint/2010/main" val="3211284466"/>
      </p:ext>
    </p:extLst>
  </p:cSld>
  <p:clrMapOvr>
    <a:masterClrMapping/>
  </p:clrMapOvr>
  <mc:AlternateContent xmlns:mc="http://schemas.openxmlformats.org/markup-compatibility/2006" xmlns:p14="http://schemas.microsoft.com/office/powerpoint/2010/main">
    <mc:Choice Requires="p14">
      <p:transition spd="slow" p14:dur="2000" advTm="4889"/>
    </mc:Choice>
    <mc:Fallback xmlns="">
      <p:transition spd="slow" advTm="488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061665-0BA4-996E-1FF9-A68D5A28C972}"/>
              </a:ext>
            </a:extLst>
          </p:cNvPr>
          <p:cNvSpPr>
            <a:spLocks noGrp="1"/>
          </p:cNvSpPr>
          <p:nvPr>
            <p:ph type="body" idx="1"/>
          </p:nvPr>
        </p:nvSpPr>
        <p:spPr/>
        <p:txBody>
          <a:bodyPr/>
          <a:lstStyle/>
          <a:p>
            <a:endParaRPr lang="en-US" dirty="0"/>
          </a:p>
          <a:p>
            <a:endParaRPr lang="en-US" dirty="0"/>
          </a:p>
        </p:txBody>
      </p:sp>
      <p:sp>
        <p:nvSpPr>
          <p:cNvPr id="3" name="Content Placeholder 2">
            <a:extLst>
              <a:ext uri="{FF2B5EF4-FFF2-40B4-BE49-F238E27FC236}">
                <a16:creationId xmlns:a16="http://schemas.microsoft.com/office/drawing/2014/main" id="{BE75AA68-EA2F-AE43-21D4-985965F5DB19}"/>
              </a:ext>
            </a:extLst>
          </p:cNvPr>
          <p:cNvSpPr>
            <a:spLocks noGrp="1"/>
          </p:cNvSpPr>
          <p:nvPr>
            <p:ph sz="half" idx="2"/>
          </p:nvPr>
        </p:nvSpPr>
        <p:spPr>
          <a:xfrm>
            <a:off x="1309036" y="2225615"/>
            <a:ext cx="8346057" cy="4154557"/>
          </a:xfrm>
        </p:spPr>
        <p:txBody>
          <a:bodyPr/>
          <a:lstStyle/>
          <a:p>
            <a:r>
              <a:rPr lang="en-US" sz="2600" dirty="0"/>
              <a:t>All radiological hazards at WSU are easily identifiable with postings and labels containing a black or magenta trefoil on a yellow background with the words “Caution” or “Danger.”</a:t>
            </a:r>
          </a:p>
          <a:p>
            <a:r>
              <a:rPr lang="en-US" sz="2600" dirty="0"/>
              <a:t>A radioactive material sign is posted on all laboratories authorized for radioactive material use.</a:t>
            </a:r>
          </a:p>
          <a:p>
            <a:r>
              <a:rPr lang="en-US" sz="2600" dirty="0"/>
              <a:t>The words “CAUTION RADIOACTIVE MATERIALS” are used to indicate the known or potential contamination of a lab item or area.</a:t>
            </a:r>
          </a:p>
          <a:p>
            <a:r>
              <a:rPr lang="en-US" sz="2600" b="1" dirty="0"/>
              <a:t>DO NOT </a:t>
            </a:r>
            <a:r>
              <a:rPr lang="en-US" sz="2600" dirty="0"/>
              <a:t>remove radioactive material postings.</a:t>
            </a:r>
          </a:p>
          <a:p>
            <a:endParaRPr lang="en-US" dirty="0"/>
          </a:p>
        </p:txBody>
      </p:sp>
      <p:sp>
        <p:nvSpPr>
          <p:cNvPr id="6" name="Title 5">
            <a:extLst>
              <a:ext uri="{FF2B5EF4-FFF2-40B4-BE49-F238E27FC236}">
                <a16:creationId xmlns:a16="http://schemas.microsoft.com/office/drawing/2014/main" id="{72372C07-F51E-19F1-826D-70AB3C3D95BA}"/>
              </a:ext>
            </a:extLst>
          </p:cNvPr>
          <p:cNvSpPr>
            <a:spLocks noGrp="1"/>
          </p:cNvSpPr>
          <p:nvPr>
            <p:ph type="title"/>
          </p:nvPr>
        </p:nvSpPr>
        <p:spPr>
          <a:xfrm>
            <a:off x="1419226" y="355078"/>
            <a:ext cx="10239374" cy="1198149"/>
          </a:xfrm>
        </p:spPr>
        <p:txBody>
          <a:bodyPr/>
          <a:lstStyle/>
          <a:p>
            <a:r>
              <a:rPr lang="en-US" sz="4000" dirty="0"/>
              <a:t>How Do I Identify Radioactive Material?</a:t>
            </a:r>
          </a:p>
        </p:txBody>
      </p:sp>
      <p:pic>
        <p:nvPicPr>
          <p:cNvPr id="7" name="Picture 4" descr="ZING Eco Label, Caution Radioactive Materials, Available in Different Sizes  and Materials">
            <a:extLst>
              <a:ext uri="{FF2B5EF4-FFF2-40B4-BE49-F238E27FC236}">
                <a16:creationId xmlns:a16="http://schemas.microsoft.com/office/drawing/2014/main" id="{72E8F4AC-AA9C-3E56-9B67-93AE6E3F4D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67436" y="4839616"/>
            <a:ext cx="2376152" cy="1663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733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D1D6030-6BA4-C9D5-FA5A-5EDF5C89C6DD}"/>
              </a:ext>
            </a:extLst>
          </p:cNvPr>
          <p:cNvSpPr>
            <a:spLocks noGrp="1"/>
          </p:cNvSpPr>
          <p:nvPr>
            <p:ph sz="half" idx="1"/>
          </p:nvPr>
        </p:nvSpPr>
        <p:spPr>
          <a:xfrm>
            <a:off x="1443581" y="2161522"/>
            <a:ext cx="4927074" cy="4276855"/>
          </a:xfrm>
        </p:spPr>
        <p:txBody>
          <a:bodyPr anchor="t">
            <a:normAutofit fontScale="92500" lnSpcReduction="10000"/>
          </a:bodyPr>
          <a:lstStyle/>
          <a:p>
            <a:pPr marL="0" indent="0">
              <a:buNone/>
            </a:pPr>
            <a:r>
              <a:rPr lang="en-US" sz="2400" dirty="0"/>
              <a:t>Radioactive material labels are used to communicate contamination hazards.</a:t>
            </a:r>
            <a:endParaRPr lang="en-US" sz="2400" dirty="0">
              <a:cs typeface="Arial"/>
            </a:endParaRPr>
          </a:p>
          <a:p>
            <a:r>
              <a:rPr lang="en-US" sz="2400" dirty="0"/>
              <a:t>Containers and tools containing or contacting radioactive materials and worker areas where radioactive materials are handled are labeled.</a:t>
            </a:r>
            <a:endParaRPr lang="en-US" sz="2400" dirty="0">
              <a:cs typeface="Arial"/>
            </a:endParaRPr>
          </a:p>
          <a:p>
            <a:r>
              <a:rPr lang="en-US" sz="2400" b="1" dirty="0"/>
              <a:t>DO NOT </a:t>
            </a:r>
            <a:r>
              <a:rPr lang="en-US" sz="2400" dirty="0"/>
              <a:t>handle items with radioactive material labels.</a:t>
            </a:r>
          </a:p>
          <a:p>
            <a:r>
              <a:rPr lang="en-US" sz="2400" b="1" dirty="0"/>
              <a:t>DO NOT </a:t>
            </a:r>
            <a:r>
              <a:rPr lang="en-US" sz="2400" dirty="0"/>
              <a:t>remove radioactive material labels or stickers. </a:t>
            </a:r>
          </a:p>
          <a:p>
            <a:r>
              <a:rPr lang="en-US" sz="2400" b="1" dirty="0"/>
              <a:t>DO NOT </a:t>
            </a:r>
            <a:r>
              <a:rPr lang="en-US" sz="2400" dirty="0"/>
              <a:t>remove labeled items from the laboratory.</a:t>
            </a:r>
          </a:p>
          <a:p>
            <a:r>
              <a:rPr lang="en-US" sz="2400" dirty="0"/>
              <a:t>Report radioactive material labels or stickers found in the routine trash.</a:t>
            </a:r>
          </a:p>
        </p:txBody>
      </p:sp>
      <p:pic>
        <p:nvPicPr>
          <p:cNvPr id="3074" name="Picture 2" descr="Fisherbrand™ Radioactive Tape">
            <a:extLst>
              <a:ext uri="{FF2B5EF4-FFF2-40B4-BE49-F238E27FC236}">
                <a16:creationId xmlns:a16="http://schemas.microsoft.com/office/drawing/2014/main" id="{A8BDE019-9307-499D-5230-93EB21061BD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815136" y="2333559"/>
            <a:ext cx="2233531" cy="1781241"/>
          </a:xfrm>
          <a:prstGeom prst="rect">
            <a:avLst/>
          </a:prstGeom>
          <a:solidFill>
            <a:srgbClr val="FFFFFF"/>
          </a:solidFill>
        </p:spPr>
      </p:pic>
      <p:sp>
        <p:nvSpPr>
          <p:cNvPr id="4" name="Title 3">
            <a:extLst>
              <a:ext uri="{FF2B5EF4-FFF2-40B4-BE49-F238E27FC236}">
                <a16:creationId xmlns:a16="http://schemas.microsoft.com/office/drawing/2014/main" id="{BCEC03C8-D94E-9248-98AA-CF5DEDC493EF}"/>
              </a:ext>
            </a:extLst>
          </p:cNvPr>
          <p:cNvSpPr>
            <a:spLocks noGrp="1"/>
          </p:cNvSpPr>
          <p:nvPr>
            <p:ph type="title"/>
          </p:nvPr>
        </p:nvSpPr>
        <p:spPr>
          <a:xfrm>
            <a:off x="1781174" y="355078"/>
            <a:ext cx="9348789" cy="1185623"/>
          </a:xfrm>
        </p:spPr>
        <p:txBody>
          <a:bodyPr anchor="b">
            <a:normAutofit/>
          </a:bodyPr>
          <a:lstStyle/>
          <a:p>
            <a:r>
              <a:rPr lang="en-US" sz="4100" dirty="0"/>
              <a:t>Radioactive Material Labels</a:t>
            </a:r>
          </a:p>
        </p:txBody>
      </p:sp>
      <p:pic>
        <p:nvPicPr>
          <p:cNvPr id="5" name="Picture 11" descr="equipment.gif">
            <a:extLst>
              <a:ext uri="{FF2B5EF4-FFF2-40B4-BE49-F238E27FC236}">
                <a16:creationId xmlns:a16="http://schemas.microsoft.com/office/drawing/2014/main" id="{80181A3E-A4D5-E05D-6095-8582334226A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57126" y="4299949"/>
            <a:ext cx="1374775" cy="203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gui_working1.gif">
            <a:extLst>
              <a:ext uri="{FF2B5EF4-FFF2-40B4-BE49-F238E27FC236}">
                <a16:creationId xmlns:a16="http://schemas.microsoft.com/office/drawing/2014/main" id="{D6507AFD-3ABF-3676-D0B5-10DA93E37C0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118372" y="4171992"/>
            <a:ext cx="4050136" cy="241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descr="ZING Enterprises Eco Safety Sign, Caution Radioactive Materials:Facility |  Fisher Scientific">
            <a:extLst>
              <a:ext uri="{FF2B5EF4-FFF2-40B4-BE49-F238E27FC236}">
                <a16:creationId xmlns:a16="http://schemas.microsoft.com/office/drawing/2014/main" id="{CA7FE3EB-D59A-F382-0A0F-662544B9E70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78212" y="2333558"/>
            <a:ext cx="2523287" cy="1766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5034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2F86D78-0626-F703-5CB7-96D99B3C0EF0}"/>
              </a:ext>
            </a:extLst>
          </p:cNvPr>
          <p:cNvSpPr>
            <a:spLocks noGrp="1"/>
          </p:cNvSpPr>
          <p:nvPr>
            <p:ph sz="quarter" idx="4"/>
          </p:nvPr>
        </p:nvSpPr>
        <p:spPr>
          <a:xfrm>
            <a:off x="1534886" y="2295526"/>
            <a:ext cx="5361214" cy="4223922"/>
          </a:xfrm>
        </p:spPr>
        <p:txBody>
          <a:bodyPr/>
          <a:lstStyle/>
          <a:p>
            <a:r>
              <a:rPr lang="en-US" dirty="0"/>
              <a:t>This sign is posted on all laboratories authorized for x-ray use.</a:t>
            </a:r>
          </a:p>
          <a:p>
            <a:r>
              <a:rPr lang="en-US" dirty="0"/>
              <a:t>The words “CAUTION X-RAY” are used to indicate the known or potential hazard of a lab item or area.</a:t>
            </a:r>
          </a:p>
          <a:p>
            <a:r>
              <a:rPr lang="en-US" b="1" dirty="0"/>
              <a:t>Do not remove X-ray postings, manufacturing labels, or temporary labels on equipment.</a:t>
            </a:r>
          </a:p>
          <a:p>
            <a:pPr marL="0" indent="0">
              <a:buNone/>
            </a:pPr>
            <a:endParaRPr lang="en-US" sz="1600" b="1" dirty="0"/>
          </a:p>
        </p:txBody>
      </p:sp>
      <p:sp>
        <p:nvSpPr>
          <p:cNvPr id="6" name="Title 5">
            <a:extLst>
              <a:ext uri="{FF2B5EF4-FFF2-40B4-BE49-F238E27FC236}">
                <a16:creationId xmlns:a16="http://schemas.microsoft.com/office/drawing/2014/main" id="{E5BC0E07-DFB8-9D01-6871-7465668388BA}"/>
              </a:ext>
            </a:extLst>
          </p:cNvPr>
          <p:cNvSpPr>
            <a:spLocks noGrp="1"/>
          </p:cNvSpPr>
          <p:nvPr>
            <p:ph type="title"/>
          </p:nvPr>
        </p:nvSpPr>
        <p:spPr/>
        <p:txBody>
          <a:bodyPr/>
          <a:lstStyle/>
          <a:p>
            <a:r>
              <a:rPr lang="en-US" dirty="0"/>
              <a:t>How Do I Identify Radiation Producing Machines?</a:t>
            </a:r>
          </a:p>
        </p:txBody>
      </p:sp>
      <p:pic>
        <p:nvPicPr>
          <p:cNvPr id="9" name="Picture 8">
            <a:extLst>
              <a:ext uri="{FF2B5EF4-FFF2-40B4-BE49-F238E27FC236}">
                <a16:creationId xmlns:a16="http://schemas.microsoft.com/office/drawing/2014/main" id="{921B5EA2-93B2-30A8-EBA4-342CC73112A8}"/>
              </a:ext>
            </a:extLst>
          </p:cNvPr>
          <p:cNvPicPr>
            <a:picLocks noChangeAspect="1"/>
          </p:cNvPicPr>
          <p:nvPr/>
        </p:nvPicPr>
        <p:blipFill>
          <a:blip r:embed="rId3"/>
          <a:stretch>
            <a:fillRect/>
          </a:stretch>
        </p:blipFill>
        <p:spPr>
          <a:xfrm>
            <a:off x="8103422" y="2758807"/>
            <a:ext cx="2553692" cy="2946566"/>
          </a:xfrm>
          <a:prstGeom prst="rect">
            <a:avLst/>
          </a:prstGeom>
        </p:spPr>
      </p:pic>
    </p:spTree>
    <p:extLst>
      <p:ext uri="{BB962C8B-B14F-4D97-AF65-F5344CB8AC3E}">
        <p14:creationId xmlns:p14="http://schemas.microsoft.com/office/powerpoint/2010/main" val="977837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CD3BBBF-8CF2-8721-DD9D-915807CE3B9B}"/>
              </a:ext>
            </a:extLst>
          </p:cNvPr>
          <p:cNvSpPr>
            <a:spLocks noGrp="1"/>
          </p:cNvSpPr>
          <p:nvPr>
            <p:ph sz="half" idx="1"/>
          </p:nvPr>
        </p:nvSpPr>
        <p:spPr>
          <a:xfrm>
            <a:off x="1190625" y="1962150"/>
            <a:ext cx="5429249" cy="4476227"/>
          </a:xfrm>
        </p:spPr>
        <p:txBody>
          <a:bodyPr/>
          <a:lstStyle/>
          <a:p>
            <a:pPr marL="0" indent="0">
              <a:buNone/>
            </a:pPr>
            <a:r>
              <a:rPr lang="en-US" sz="2000" dirty="0"/>
              <a:t>You have the right to notify the Washington State Department of Health (DOH) if you suspect improper actions by the University, or conditions which may to the violation of regulations or unnecessary exposure to radiation.</a:t>
            </a:r>
          </a:p>
          <a:p>
            <a:pPr marL="0" indent="0">
              <a:buNone/>
            </a:pPr>
            <a:r>
              <a:rPr lang="en-US" sz="2000" dirty="0"/>
              <a:t>A Notice to Employees (Form RHF-3) is posted in each laboratory or area authorized for radioactive material use or radiation producing device.</a:t>
            </a:r>
          </a:p>
          <a:p>
            <a:pPr marL="0" indent="0">
              <a:buNone/>
            </a:pPr>
            <a:r>
              <a:rPr lang="en-US" sz="2000" b="0" i="0" dirty="0">
                <a:solidFill>
                  <a:srgbClr val="262626"/>
                </a:solidFill>
                <a:effectLst/>
              </a:rPr>
              <a:t>This form </a:t>
            </a:r>
            <a:r>
              <a:rPr lang="en-US" sz="2000" dirty="0">
                <a:solidFill>
                  <a:srgbClr val="262626"/>
                </a:solidFill>
              </a:rPr>
              <a:t>provides </a:t>
            </a:r>
            <a:r>
              <a:rPr lang="en-US" sz="2000" b="0" i="0" dirty="0">
                <a:solidFill>
                  <a:srgbClr val="262626"/>
                </a:solidFill>
                <a:effectLst/>
              </a:rPr>
              <a:t>contact information for the Washington </a:t>
            </a:r>
            <a:r>
              <a:rPr lang="en-US" sz="2000" dirty="0">
                <a:solidFill>
                  <a:srgbClr val="262626"/>
                </a:solidFill>
              </a:rPr>
              <a:t>State</a:t>
            </a:r>
            <a:r>
              <a:rPr lang="en-US" sz="2000" b="0" i="0" dirty="0">
                <a:solidFill>
                  <a:srgbClr val="262626"/>
                </a:solidFill>
                <a:effectLst/>
              </a:rPr>
              <a:t> DOH, the agency that regulates the use of Radioactive Materials in Washington. </a:t>
            </a:r>
          </a:p>
          <a:p>
            <a:pPr marL="0" indent="0">
              <a:buNone/>
            </a:pPr>
            <a:r>
              <a:rPr lang="en-US" sz="2000" dirty="0">
                <a:solidFill>
                  <a:srgbClr val="262626"/>
                </a:solidFill>
              </a:rPr>
              <a:t>Your responsibilities and rights are listed on this form.</a:t>
            </a:r>
          </a:p>
        </p:txBody>
      </p:sp>
      <p:sp>
        <p:nvSpPr>
          <p:cNvPr id="4" name="Title 3">
            <a:extLst>
              <a:ext uri="{FF2B5EF4-FFF2-40B4-BE49-F238E27FC236}">
                <a16:creationId xmlns:a16="http://schemas.microsoft.com/office/drawing/2014/main" id="{7359F40B-A751-F2DA-248E-38A2CCFFD6D7}"/>
              </a:ext>
            </a:extLst>
          </p:cNvPr>
          <p:cNvSpPr>
            <a:spLocks noGrp="1"/>
          </p:cNvSpPr>
          <p:nvPr>
            <p:ph type="title"/>
          </p:nvPr>
        </p:nvSpPr>
        <p:spPr/>
        <p:txBody>
          <a:bodyPr/>
          <a:lstStyle/>
          <a:p>
            <a:r>
              <a:rPr lang="en-US" dirty="0"/>
              <a:t>Notice to Employees</a:t>
            </a:r>
          </a:p>
        </p:txBody>
      </p:sp>
      <p:pic>
        <p:nvPicPr>
          <p:cNvPr id="5" name="Content Placeholder 4">
            <a:extLst>
              <a:ext uri="{FF2B5EF4-FFF2-40B4-BE49-F238E27FC236}">
                <a16:creationId xmlns:a16="http://schemas.microsoft.com/office/drawing/2014/main" id="{AB39F21B-6491-6222-0700-4C0E93125134}"/>
              </a:ext>
            </a:extLst>
          </p:cNvPr>
          <p:cNvPicPr>
            <a:picLocks noGrp="1" noChangeAspect="1"/>
          </p:cNvPicPr>
          <p:nvPr>
            <p:ph sz="half" idx="2"/>
          </p:nvPr>
        </p:nvPicPr>
        <p:blipFill>
          <a:blip r:embed="rId3"/>
          <a:stretch>
            <a:fillRect/>
          </a:stretch>
        </p:blipFill>
        <p:spPr>
          <a:xfrm>
            <a:off x="6815138" y="2387172"/>
            <a:ext cx="4930775" cy="3826730"/>
          </a:xfrm>
          <a:prstGeom prst="rect">
            <a:avLst/>
          </a:prstGeom>
        </p:spPr>
      </p:pic>
    </p:spTree>
    <p:extLst>
      <p:ext uri="{BB962C8B-B14F-4D97-AF65-F5344CB8AC3E}">
        <p14:creationId xmlns:p14="http://schemas.microsoft.com/office/powerpoint/2010/main" val="3640040931"/>
      </p:ext>
    </p:extLst>
  </p:cSld>
  <p:clrMapOvr>
    <a:masterClrMapping/>
  </p:clrMapOvr>
  <mc:AlternateContent xmlns:mc="http://schemas.openxmlformats.org/markup-compatibility/2006" xmlns:p14="http://schemas.microsoft.com/office/powerpoint/2010/main">
    <mc:Choice Requires="p14">
      <p:transition spd="slow" p14:dur="2000" advTm="17551"/>
    </mc:Choice>
    <mc:Fallback xmlns="">
      <p:transition spd="slow" advTm="17551"/>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
            <a:extLst>
              <a:ext uri="{FF2B5EF4-FFF2-40B4-BE49-F238E27FC236}">
                <a16:creationId xmlns:a16="http://schemas.microsoft.com/office/drawing/2014/main" id="{75D0E81F-4C4E-4169-21D9-407CC3DB84F4}"/>
              </a:ext>
            </a:extLst>
          </p:cNvPr>
          <p:cNvSpPr>
            <a:spLocks noGrp="1"/>
          </p:cNvSpPr>
          <p:nvPr>
            <p:ph type="body" idx="1"/>
          </p:nvPr>
        </p:nvSpPr>
        <p:spPr>
          <a:xfrm>
            <a:off x="1781175" y="1923911"/>
            <a:ext cx="4537075" cy="599168"/>
          </a:xfrm>
        </p:spPr>
        <p:txBody>
          <a:bodyPr/>
          <a:lstStyle/>
          <a:p>
            <a:r>
              <a:rPr lang="en-US" dirty="0"/>
              <a:t>Radiation Safety Incident/Spill Assistance Call List</a:t>
            </a:r>
          </a:p>
        </p:txBody>
      </p:sp>
      <p:sp>
        <p:nvSpPr>
          <p:cNvPr id="21" name="Text Placeholder 3">
            <a:extLst>
              <a:ext uri="{FF2B5EF4-FFF2-40B4-BE49-F238E27FC236}">
                <a16:creationId xmlns:a16="http://schemas.microsoft.com/office/drawing/2014/main" id="{38FA0AB7-836F-E3ED-7508-687E62FFDC3C}"/>
              </a:ext>
            </a:extLst>
          </p:cNvPr>
          <p:cNvSpPr>
            <a:spLocks noGrp="1"/>
          </p:cNvSpPr>
          <p:nvPr>
            <p:ph type="body" sz="quarter" idx="3"/>
          </p:nvPr>
        </p:nvSpPr>
        <p:spPr>
          <a:xfrm>
            <a:off x="6815138" y="1913027"/>
            <a:ext cx="4561114" cy="599168"/>
          </a:xfrm>
        </p:spPr>
        <p:txBody>
          <a:bodyPr/>
          <a:lstStyle/>
          <a:p>
            <a:r>
              <a:rPr lang="en-US" dirty="0"/>
              <a:t>Emergency Lab Procedures Involving Radioactive Materials</a:t>
            </a:r>
          </a:p>
        </p:txBody>
      </p:sp>
      <p:sp>
        <p:nvSpPr>
          <p:cNvPr id="4" name="Title 3">
            <a:extLst>
              <a:ext uri="{FF2B5EF4-FFF2-40B4-BE49-F238E27FC236}">
                <a16:creationId xmlns:a16="http://schemas.microsoft.com/office/drawing/2014/main" id="{8762BE2C-560D-2F24-4F8E-F04B6DC7F20E}"/>
              </a:ext>
            </a:extLst>
          </p:cNvPr>
          <p:cNvSpPr>
            <a:spLocks noGrp="1"/>
          </p:cNvSpPr>
          <p:nvPr>
            <p:ph type="title"/>
          </p:nvPr>
        </p:nvSpPr>
        <p:spPr>
          <a:xfrm>
            <a:off x="1781174" y="231460"/>
            <a:ext cx="9348789" cy="1321767"/>
          </a:xfrm>
        </p:spPr>
        <p:txBody>
          <a:bodyPr anchor="b">
            <a:noAutofit/>
          </a:bodyPr>
          <a:lstStyle/>
          <a:p>
            <a:r>
              <a:rPr lang="en-US" sz="3200" dirty="0"/>
              <a:t>Emergency Contact Information Lab Postings</a:t>
            </a:r>
          </a:p>
        </p:txBody>
      </p:sp>
      <p:pic>
        <p:nvPicPr>
          <p:cNvPr id="6" name="Picture 5">
            <a:extLst>
              <a:ext uri="{FF2B5EF4-FFF2-40B4-BE49-F238E27FC236}">
                <a16:creationId xmlns:a16="http://schemas.microsoft.com/office/drawing/2014/main" id="{91A2C716-D8C5-676C-41BF-FDA864183599}"/>
              </a:ext>
            </a:extLst>
          </p:cNvPr>
          <p:cNvPicPr>
            <a:picLocks noChangeAspect="1"/>
          </p:cNvPicPr>
          <p:nvPr/>
        </p:nvPicPr>
        <p:blipFill>
          <a:blip r:embed="rId3"/>
          <a:stretch>
            <a:fillRect/>
          </a:stretch>
        </p:blipFill>
        <p:spPr>
          <a:xfrm>
            <a:off x="7407395" y="2614087"/>
            <a:ext cx="3376600" cy="4012453"/>
          </a:xfrm>
          <a:prstGeom prst="rect">
            <a:avLst/>
          </a:prstGeom>
        </p:spPr>
      </p:pic>
      <p:pic>
        <p:nvPicPr>
          <p:cNvPr id="14" name="Picture 13">
            <a:extLst>
              <a:ext uri="{FF2B5EF4-FFF2-40B4-BE49-F238E27FC236}">
                <a16:creationId xmlns:a16="http://schemas.microsoft.com/office/drawing/2014/main" id="{7A2DE2F2-C968-95C2-DC16-A4DA5624B3BC}"/>
              </a:ext>
            </a:extLst>
          </p:cNvPr>
          <p:cNvPicPr>
            <a:picLocks noChangeAspect="1"/>
          </p:cNvPicPr>
          <p:nvPr/>
        </p:nvPicPr>
        <p:blipFill>
          <a:blip r:embed="rId4"/>
          <a:stretch>
            <a:fillRect/>
          </a:stretch>
        </p:blipFill>
        <p:spPr>
          <a:xfrm>
            <a:off x="1873539" y="2512195"/>
            <a:ext cx="3208600" cy="4183941"/>
          </a:xfrm>
          <a:prstGeom prst="rect">
            <a:avLst/>
          </a:prstGeom>
        </p:spPr>
      </p:pic>
    </p:spTree>
    <p:extLst>
      <p:ext uri="{BB962C8B-B14F-4D97-AF65-F5344CB8AC3E}">
        <p14:creationId xmlns:p14="http://schemas.microsoft.com/office/powerpoint/2010/main" val="1320384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B7F0C3-B063-5DC5-9208-3775EDD957C9}"/>
              </a:ext>
            </a:extLst>
          </p:cNvPr>
          <p:cNvSpPr>
            <a:spLocks noGrp="1"/>
          </p:cNvSpPr>
          <p:nvPr>
            <p:ph idx="1"/>
          </p:nvPr>
        </p:nvSpPr>
        <p:spPr>
          <a:xfrm>
            <a:off x="1414914" y="2229633"/>
            <a:ext cx="10212404" cy="1756378"/>
          </a:xfrm>
        </p:spPr>
        <p:txBody>
          <a:bodyPr/>
          <a:lstStyle/>
          <a:p>
            <a:r>
              <a:rPr lang="en-US" sz="2000" dirty="0"/>
              <a:t>If Life Safety and/or Fire Response is needed, dial </a:t>
            </a:r>
            <a:r>
              <a:rPr lang="en-US" sz="2000" b="1" dirty="0"/>
              <a:t>911 </a:t>
            </a:r>
            <a:r>
              <a:rPr lang="en-US" sz="2000" dirty="0"/>
              <a:t>first</a:t>
            </a:r>
            <a:endParaRPr lang="en-US" sz="2000" b="1" dirty="0"/>
          </a:p>
          <a:p>
            <a:r>
              <a:rPr lang="en-US" sz="2000" dirty="0"/>
              <a:t>Do not hang up until First Responders arrive, provide basic first aid</a:t>
            </a:r>
          </a:p>
          <a:p>
            <a:r>
              <a:rPr lang="en-US" sz="2000" dirty="0"/>
              <a:t>For uncontrollable flooding from a plumbing or roof leak, contact WSU Facilities at </a:t>
            </a:r>
            <a:r>
              <a:rPr lang="en-US" sz="2000" b="1" dirty="0"/>
              <a:t>509-335-9000</a:t>
            </a:r>
          </a:p>
          <a:p>
            <a:r>
              <a:rPr lang="en-US" sz="2000" dirty="0"/>
              <a:t>For incidents involving radioactive materials or radiation producing machines contact the Lab Supervisor or Authorized User and Radiation Safety Program personnel. Contact information is posted in the lab or online at rso.wsu.edu/contacts/.</a:t>
            </a:r>
          </a:p>
          <a:p>
            <a:r>
              <a:rPr lang="en-US" sz="2000" dirty="0"/>
              <a:t>Incidents that occur after hours and on weekends, contact Facilities Dispatch at </a:t>
            </a:r>
            <a:r>
              <a:rPr lang="en-US" sz="2000" b="1" dirty="0"/>
              <a:t>509-335-9000</a:t>
            </a:r>
            <a:r>
              <a:rPr lang="en-US" sz="2000" dirty="0"/>
              <a:t>. They will notify appropriate RSP personnel.</a:t>
            </a:r>
          </a:p>
          <a:p>
            <a:r>
              <a:rPr lang="en-US" sz="2000" dirty="0"/>
              <a:t>Emergency contact information is posted in the lab or area containing radiation producing devices. </a:t>
            </a:r>
          </a:p>
          <a:p>
            <a:r>
              <a:rPr lang="en-US" sz="2000" b="1" dirty="0"/>
              <a:t>Do not hesitate to report radioactive material spills!</a:t>
            </a:r>
          </a:p>
          <a:p>
            <a:r>
              <a:rPr lang="en-US" sz="2000" dirty="0"/>
              <a:t>Report water found on the floor of a laboratory using radioactive material to RSP.</a:t>
            </a:r>
          </a:p>
          <a:p>
            <a:pPr marL="0" indent="0">
              <a:buNone/>
            </a:pPr>
            <a:endParaRPr lang="en-US" dirty="0"/>
          </a:p>
        </p:txBody>
      </p:sp>
      <p:sp>
        <p:nvSpPr>
          <p:cNvPr id="3" name="Title 2">
            <a:extLst>
              <a:ext uri="{FF2B5EF4-FFF2-40B4-BE49-F238E27FC236}">
                <a16:creationId xmlns:a16="http://schemas.microsoft.com/office/drawing/2014/main" id="{115D5AA1-D0AB-1A06-3FB3-79FE0ED786C2}"/>
              </a:ext>
            </a:extLst>
          </p:cNvPr>
          <p:cNvSpPr>
            <a:spLocks noGrp="1"/>
          </p:cNvSpPr>
          <p:nvPr>
            <p:ph type="title"/>
          </p:nvPr>
        </p:nvSpPr>
        <p:spPr/>
        <p:txBody>
          <a:bodyPr/>
          <a:lstStyle/>
          <a:p>
            <a:r>
              <a:rPr lang="en-US" sz="4000" dirty="0"/>
              <a:t>Incidents/Spill Assistance</a:t>
            </a:r>
          </a:p>
        </p:txBody>
      </p:sp>
    </p:spTree>
    <p:extLst>
      <p:ext uri="{BB962C8B-B14F-4D97-AF65-F5344CB8AC3E}">
        <p14:creationId xmlns:p14="http://schemas.microsoft.com/office/powerpoint/2010/main" val="1120023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6E67BF2-837F-DBC0-E6C0-583F91293ED1}"/>
              </a:ext>
            </a:extLst>
          </p:cNvPr>
          <p:cNvSpPr>
            <a:spLocks noGrp="1"/>
          </p:cNvSpPr>
          <p:nvPr>
            <p:ph sz="half" idx="1"/>
          </p:nvPr>
        </p:nvSpPr>
        <p:spPr>
          <a:xfrm>
            <a:off x="1280160" y="2050181"/>
            <a:ext cx="10563192" cy="4452741"/>
          </a:xfrm>
        </p:spPr>
        <p:txBody>
          <a:bodyPr/>
          <a:lstStyle/>
          <a:p>
            <a:pPr marL="0" indent="0">
              <a:buNone/>
            </a:pPr>
            <a:r>
              <a:rPr lang="en-US" sz="2400" dirty="0"/>
              <a:t>The key to managing radiological risks is to keep exposures to radiation and other hazardous materials “As Low As Reasonably Achievable” or ALARA.</a:t>
            </a:r>
          </a:p>
          <a:p>
            <a:pPr marL="0" indent="0">
              <a:buNone/>
            </a:pPr>
            <a:r>
              <a:rPr lang="en-US" sz="2400" dirty="0"/>
              <a:t> The cornerstone of the ALARA philosophy is to evaluate all hazards before conducing work and ensure appropriate controls are present.  The main ALARA principles are:</a:t>
            </a:r>
          </a:p>
          <a:p>
            <a:pPr marL="0" indent="0">
              <a:buNone/>
            </a:pPr>
            <a:endParaRPr lang="en-US" sz="2400" dirty="0"/>
          </a:p>
          <a:p>
            <a:pPr lvl="1"/>
            <a:r>
              <a:rPr lang="en-US" dirty="0">
                <a:solidFill>
                  <a:schemeClr val="tx1"/>
                </a:solidFill>
              </a:rPr>
              <a:t>Reduce </a:t>
            </a:r>
            <a:r>
              <a:rPr lang="en-US" dirty="0">
                <a:solidFill>
                  <a:schemeClr val="bg2"/>
                </a:solidFill>
              </a:rPr>
              <a:t>TIME</a:t>
            </a:r>
            <a:r>
              <a:rPr lang="en-US" dirty="0">
                <a:solidFill>
                  <a:schemeClr val="tx1"/>
                </a:solidFill>
              </a:rPr>
              <a:t> near the hazard.</a:t>
            </a:r>
          </a:p>
          <a:p>
            <a:pPr lvl="1"/>
            <a:r>
              <a:rPr lang="en-US" dirty="0">
                <a:solidFill>
                  <a:schemeClr val="tx1"/>
                </a:solidFill>
              </a:rPr>
              <a:t>Increase the </a:t>
            </a:r>
            <a:r>
              <a:rPr lang="en-US" dirty="0">
                <a:solidFill>
                  <a:schemeClr val="bg2"/>
                </a:solidFill>
              </a:rPr>
              <a:t>DISTANCE</a:t>
            </a:r>
            <a:r>
              <a:rPr lang="en-US" dirty="0">
                <a:solidFill>
                  <a:schemeClr val="tx1"/>
                </a:solidFill>
              </a:rPr>
              <a:t> from the hazard.</a:t>
            </a:r>
          </a:p>
          <a:p>
            <a:pPr lvl="1"/>
            <a:r>
              <a:rPr lang="en-US" dirty="0">
                <a:solidFill>
                  <a:schemeClr val="tx1"/>
                </a:solidFill>
              </a:rPr>
              <a:t>Increase the </a:t>
            </a:r>
            <a:r>
              <a:rPr lang="en-US" dirty="0">
                <a:solidFill>
                  <a:schemeClr val="bg2"/>
                </a:solidFill>
              </a:rPr>
              <a:t>SHEILDING</a:t>
            </a:r>
            <a:r>
              <a:rPr lang="en-US" dirty="0">
                <a:solidFill>
                  <a:schemeClr val="tx1"/>
                </a:solidFill>
              </a:rPr>
              <a:t> between you and the hazard.</a:t>
            </a:r>
          </a:p>
          <a:p>
            <a:pPr lvl="1"/>
            <a:r>
              <a:rPr lang="en-US" dirty="0">
                <a:solidFill>
                  <a:schemeClr val="bg2"/>
                </a:solidFill>
              </a:rPr>
              <a:t>AVOID</a:t>
            </a:r>
            <a:r>
              <a:rPr lang="en-US" dirty="0">
                <a:solidFill>
                  <a:schemeClr val="tx1"/>
                </a:solidFill>
              </a:rPr>
              <a:t> or </a:t>
            </a:r>
            <a:r>
              <a:rPr lang="en-US" dirty="0">
                <a:solidFill>
                  <a:schemeClr val="bg2"/>
                </a:solidFill>
              </a:rPr>
              <a:t>MINIMIZE</a:t>
            </a:r>
            <a:r>
              <a:rPr lang="en-US" dirty="0">
                <a:solidFill>
                  <a:schemeClr val="tx1"/>
                </a:solidFill>
              </a:rPr>
              <a:t> exposure to radioactive material.</a:t>
            </a:r>
          </a:p>
        </p:txBody>
      </p:sp>
      <p:sp>
        <p:nvSpPr>
          <p:cNvPr id="4" name="Title 3">
            <a:extLst>
              <a:ext uri="{FF2B5EF4-FFF2-40B4-BE49-F238E27FC236}">
                <a16:creationId xmlns:a16="http://schemas.microsoft.com/office/drawing/2014/main" id="{BFDEBC8D-EB85-A762-3182-09DF9730D012}"/>
              </a:ext>
            </a:extLst>
          </p:cNvPr>
          <p:cNvSpPr>
            <a:spLocks noGrp="1"/>
          </p:cNvSpPr>
          <p:nvPr>
            <p:ph type="title"/>
          </p:nvPr>
        </p:nvSpPr>
        <p:spPr/>
        <p:txBody>
          <a:bodyPr/>
          <a:lstStyle/>
          <a:p>
            <a:r>
              <a:rPr lang="en-US" dirty="0"/>
              <a:t>Radiation Protection Principles</a:t>
            </a:r>
          </a:p>
        </p:txBody>
      </p:sp>
    </p:spTree>
    <p:extLst>
      <p:ext uri="{BB962C8B-B14F-4D97-AF65-F5344CB8AC3E}">
        <p14:creationId xmlns:p14="http://schemas.microsoft.com/office/powerpoint/2010/main" val="4136274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F92708F-2529-D471-8B6A-F529038D665C}"/>
              </a:ext>
            </a:extLst>
          </p:cNvPr>
          <p:cNvSpPr>
            <a:spLocks noGrp="1"/>
          </p:cNvSpPr>
          <p:nvPr>
            <p:ph sz="half" idx="1"/>
          </p:nvPr>
        </p:nvSpPr>
        <p:spPr>
          <a:xfrm>
            <a:off x="1333500" y="2161522"/>
            <a:ext cx="6007100" cy="4276855"/>
          </a:xfrm>
        </p:spPr>
        <p:txBody>
          <a:bodyPr anchor="t">
            <a:normAutofit fontScale="92500" lnSpcReduction="10000"/>
          </a:bodyPr>
          <a:lstStyle/>
          <a:p>
            <a:pPr marL="0" indent="0">
              <a:buNone/>
            </a:pPr>
            <a:endParaRPr lang="en-US" sz="1800" b="1" dirty="0"/>
          </a:p>
          <a:p>
            <a:r>
              <a:rPr lang="en-US" sz="1800" b="1" dirty="0"/>
              <a:t>DO NOT </a:t>
            </a:r>
            <a:r>
              <a:rPr lang="en-US" sz="1800" dirty="0"/>
              <a:t>eat, drink, smoke, chew, or apply cosmetics in radiation workspaces.</a:t>
            </a:r>
          </a:p>
          <a:p>
            <a:r>
              <a:rPr lang="en-US" sz="1800" b="1" dirty="0"/>
              <a:t>DO NOT </a:t>
            </a:r>
            <a:r>
              <a:rPr lang="en-US" sz="1800" dirty="0"/>
              <a:t>store food, drink or personal effects (jewelry, toiletries, and other personal items) in any area container, or refrigerator designated for radioactive materials use or storage.</a:t>
            </a:r>
          </a:p>
          <a:p>
            <a:r>
              <a:rPr lang="en-US" sz="1800" dirty="0">
                <a:solidFill>
                  <a:schemeClr val="tx1"/>
                </a:solidFill>
              </a:rPr>
              <a:t>Wear appropriate personal protective equipment for the laboratory or area.</a:t>
            </a:r>
            <a:endParaRPr lang="en-US" sz="1800" dirty="0"/>
          </a:p>
          <a:p>
            <a:r>
              <a:rPr lang="en-US" sz="1800" b="1" dirty="0"/>
              <a:t>Change </a:t>
            </a:r>
            <a:r>
              <a:rPr lang="en-US" sz="1800" dirty="0"/>
              <a:t>gloves frequently and </a:t>
            </a:r>
            <a:r>
              <a:rPr lang="en-US" sz="1800" b="1" dirty="0"/>
              <a:t>remove</a:t>
            </a:r>
            <a:r>
              <a:rPr lang="en-US" sz="1800" dirty="0"/>
              <a:t> them before leaving the lab. </a:t>
            </a:r>
            <a:r>
              <a:rPr lang="en-US" sz="1800" b="1" dirty="0"/>
              <a:t>Never </a:t>
            </a:r>
            <a:r>
              <a:rPr lang="en-US" sz="1800" dirty="0"/>
              <a:t>put potentially contaminated gloves in regular trash. </a:t>
            </a:r>
          </a:p>
          <a:p>
            <a:r>
              <a:rPr lang="en-US" sz="1800" dirty="0"/>
              <a:t>Monitor hands, clothes and tools frequently after working around radioactive materials. Radiation workers can assist you.</a:t>
            </a:r>
          </a:p>
          <a:p>
            <a:r>
              <a:rPr lang="en-US" sz="1800" dirty="0"/>
              <a:t>Always </a:t>
            </a:r>
            <a:r>
              <a:rPr lang="en-US" sz="1800" b="1" dirty="0"/>
              <a:t>wash </a:t>
            </a:r>
            <a:r>
              <a:rPr lang="en-US" sz="1800" dirty="0"/>
              <a:t>your hands at the completion of work around radioactive materials.</a:t>
            </a:r>
          </a:p>
          <a:p>
            <a:pPr marL="0" indent="0">
              <a:buNone/>
            </a:pPr>
            <a:endParaRPr lang="en-US" sz="1800" dirty="0"/>
          </a:p>
          <a:p>
            <a:pPr marL="342900" indent="-342900"/>
            <a:endParaRPr lang="en-US" sz="1800" dirty="0"/>
          </a:p>
          <a:p>
            <a:pPr marL="0" indent="0">
              <a:buNone/>
            </a:pPr>
            <a:endParaRPr lang="en-US" sz="1800" b="1" dirty="0"/>
          </a:p>
        </p:txBody>
      </p:sp>
      <p:sp>
        <p:nvSpPr>
          <p:cNvPr id="4" name="Title 3">
            <a:extLst>
              <a:ext uri="{FF2B5EF4-FFF2-40B4-BE49-F238E27FC236}">
                <a16:creationId xmlns:a16="http://schemas.microsoft.com/office/drawing/2014/main" id="{BBDCA750-3FFE-8F28-29B8-DD2F3D8A20A6}"/>
              </a:ext>
            </a:extLst>
          </p:cNvPr>
          <p:cNvSpPr>
            <a:spLocks noGrp="1"/>
          </p:cNvSpPr>
          <p:nvPr>
            <p:ph type="title"/>
          </p:nvPr>
        </p:nvSpPr>
        <p:spPr>
          <a:xfrm>
            <a:off x="1781174" y="355078"/>
            <a:ext cx="9348789" cy="1185623"/>
          </a:xfrm>
        </p:spPr>
        <p:txBody>
          <a:bodyPr anchor="b">
            <a:normAutofit/>
          </a:bodyPr>
          <a:lstStyle/>
          <a:p>
            <a:r>
              <a:rPr lang="en-US" sz="4100" dirty="0"/>
              <a:t>Decreasing Exposure to Radioactive Contamination</a:t>
            </a:r>
          </a:p>
        </p:txBody>
      </p:sp>
      <p:pic>
        <p:nvPicPr>
          <p:cNvPr id="6" name="Picture 5">
            <a:extLst>
              <a:ext uri="{FF2B5EF4-FFF2-40B4-BE49-F238E27FC236}">
                <a16:creationId xmlns:a16="http://schemas.microsoft.com/office/drawing/2014/main" id="{E10739AB-4908-AE7C-0621-B1906A64BA6F}"/>
              </a:ext>
            </a:extLst>
          </p:cNvPr>
          <p:cNvPicPr>
            <a:picLocks noChangeAspect="1"/>
          </p:cNvPicPr>
          <p:nvPr/>
        </p:nvPicPr>
        <p:blipFill>
          <a:blip r:embed="rId3"/>
          <a:stretch>
            <a:fillRect/>
          </a:stretch>
        </p:blipFill>
        <p:spPr>
          <a:xfrm>
            <a:off x="7552356" y="1883329"/>
            <a:ext cx="3945888" cy="4180588"/>
          </a:xfrm>
          <a:prstGeom prst="rect">
            <a:avLst/>
          </a:prstGeom>
        </p:spPr>
      </p:pic>
    </p:spTree>
    <p:extLst>
      <p:ext uri="{BB962C8B-B14F-4D97-AF65-F5344CB8AC3E}">
        <p14:creationId xmlns:p14="http://schemas.microsoft.com/office/powerpoint/2010/main" val="1287634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A2838C4D-9AED-05DC-356A-69C4607FB802}"/>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l="10787" r="19321" b="-2"/>
          <a:stretch>
            <a:fillRect/>
          </a:stretch>
        </p:blipFill>
        <p:spPr bwMode="auto">
          <a:xfrm rot="5400000">
            <a:off x="1937487" y="2005209"/>
            <a:ext cx="4276855" cy="4589480"/>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13C9F16F-83F2-91D5-EC21-C891847CA069}"/>
              </a:ext>
            </a:extLst>
          </p:cNvPr>
          <p:cNvSpPr>
            <a:spLocks noGrp="1"/>
          </p:cNvSpPr>
          <p:nvPr>
            <p:ph sz="half" idx="2"/>
          </p:nvPr>
        </p:nvSpPr>
        <p:spPr>
          <a:xfrm>
            <a:off x="6815136" y="2161522"/>
            <a:ext cx="4931387" cy="4276855"/>
          </a:xfrm>
        </p:spPr>
        <p:txBody>
          <a:bodyPr anchor="t">
            <a:normAutofit/>
          </a:bodyPr>
          <a:lstStyle/>
          <a:p>
            <a:pPr marL="0" indent="0">
              <a:buNone/>
            </a:pPr>
            <a:r>
              <a:rPr lang="en-US" sz="1500" dirty="0"/>
              <a:t>Licensed radioactive material and registered radiation producing machines must be secured and controlled to prevent unauthorized assess or removal from the place of storage.</a:t>
            </a:r>
            <a:endParaRPr lang="en-US" sz="1500" b="0" i="0" dirty="0">
              <a:effectLst/>
            </a:endParaRPr>
          </a:p>
          <a:p>
            <a:r>
              <a:rPr lang="en-US" sz="1500" b="1" dirty="0"/>
              <a:t>DO NOT </a:t>
            </a:r>
            <a:r>
              <a:rPr lang="en-US" sz="1500" dirty="0"/>
              <a:t>enter areas with radioactive material or radiation producing machines without the authorization of the Authorized User or Laboratory Supervisor. If an area has a radioactive material sign, assume radioactive material is present.</a:t>
            </a:r>
            <a:endParaRPr lang="en-US" sz="1500" b="0" i="0" dirty="0">
              <a:effectLst/>
            </a:endParaRPr>
          </a:p>
          <a:p>
            <a:pPr marL="0" indent="0">
              <a:buNone/>
            </a:pPr>
            <a:r>
              <a:rPr lang="en-US" sz="1500" b="0" i="0" dirty="0">
                <a:effectLst/>
              </a:rPr>
              <a:t>Licensed radioactive materials in an unrestricted area and not in storage shall be under the constant surveillance and immediate control of the</a:t>
            </a:r>
            <a:r>
              <a:rPr lang="en-US" sz="1500" dirty="0"/>
              <a:t> user</a:t>
            </a:r>
            <a:r>
              <a:rPr lang="en-US" sz="1500" b="0" i="0" dirty="0">
                <a:effectLst/>
              </a:rPr>
              <a:t>. </a:t>
            </a:r>
          </a:p>
          <a:p>
            <a:r>
              <a:rPr lang="en-US" sz="1500" dirty="0"/>
              <a:t>If you find unattended radioactive material, do not handle the material and notify the RSP staff.</a:t>
            </a:r>
          </a:p>
          <a:p>
            <a:pPr marL="0" indent="0">
              <a:buNone/>
            </a:pPr>
            <a:endParaRPr lang="en-US" sz="1500" dirty="0"/>
          </a:p>
          <a:p>
            <a:pPr marL="0" indent="0">
              <a:buNone/>
            </a:pPr>
            <a:endParaRPr lang="en-US" sz="1500" dirty="0"/>
          </a:p>
        </p:txBody>
      </p:sp>
      <p:sp>
        <p:nvSpPr>
          <p:cNvPr id="4" name="Title 3">
            <a:extLst>
              <a:ext uri="{FF2B5EF4-FFF2-40B4-BE49-F238E27FC236}">
                <a16:creationId xmlns:a16="http://schemas.microsoft.com/office/drawing/2014/main" id="{91AF8822-1300-EDED-22C1-689C9D142EEB}"/>
              </a:ext>
            </a:extLst>
          </p:cNvPr>
          <p:cNvSpPr>
            <a:spLocks noGrp="1"/>
          </p:cNvSpPr>
          <p:nvPr>
            <p:ph type="title"/>
          </p:nvPr>
        </p:nvSpPr>
        <p:spPr>
          <a:xfrm>
            <a:off x="1781174" y="355078"/>
            <a:ext cx="9348789" cy="1185623"/>
          </a:xfrm>
        </p:spPr>
        <p:txBody>
          <a:bodyPr anchor="b">
            <a:normAutofit/>
          </a:bodyPr>
          <a:lstStyle/>
          <a:p>
            <a:r>
              <a:rPr lang="en-US" sz="3100"/>
              <a:t>Security and Control of Radioactive Material and Radiation Producing Machines</a:t>
            </a:r>
          </a:p>
        </p:txBody>
      </p:sp>
    </p:spTree>
    <p:extLst>
      <p:ext uri="{BB962C8B-B14F-4D97-AF65-F5344CB8AC3E}">
        <p14:creationId xmlns:p14="http://schemas.microsoft.com/office/powerpoint/2010/main" val="3663039605"/>
      </p:ext>
    </p:extLst>
  </p:cSld>
  <p:clrMapOvr>
    <a:masterClrMapping/>
  </p:clrMapOvr>
  <mc:AlternateContent xmlns:mc="http://schemas.openxmlformats.org/markup-compatibility/2006" xmlns:p14="http://schemas.microsoft.com/office/powerpoint/2010/main">
    <mc:Choice Requires="p14">
      <p:transition spd="slow" p14:dur="2000" advTm="43194"/>
    </mc:Choice>
    <mc:Fallback xmlns="">
      <p:transition spd="slow" advTm="43194"/>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02AD9C-79D9-2F2E-341A-C56A0AC65ADE}"/>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F9C680A-49AF-31FE-D7D0-0F68DE475706}"/>
              </a:ext>
            </a:extLst>
          </p:cNvPr>
          <p:cNvSpPr>
            <a:spLocks noGrp="1"/>
          </p:cNvSpPr>
          <p:nvPr>
            <p:ph sz="quarter" idx="4"/>
          </p:nvPr>
        </p:nvSpPr>
        <p:spPr>
          <a:xfrm>
            <a:off x="1228481" y="2112805"/>
            <a:ext cx="7193624" cy="4406643"/>
          </a:xfrm>
        </p:spPr>
        <p:txBody>
          <a:bodyPr/>
          <a:lstStyle/>
          <a:p>
            <a:pPr marL="0" lvl="0" indent="0" defTabSz="457200">
              <a:lnSpc>
                <a:spcPct val="100000"/>
              </a:lnSpc>
              <a:spcBef>
                <a:spcPts val="0"/>
              </a:spcBef>
              <a:buNone/>
              <a:defRPr/>
            </a:pPr>
            <a:r>
              <a:rPr lang="en-US" sz="1800" dirty="0"/>
              <a:t>Contact RSP regarding the need to service equipment or facilities at </a:t>
            </a:r>
            <a:r>
              <a:rPr lang="en-US" sz="1800" dirty="0">
                <a:hlinkClick r:id="rId3">
                  <a:extLst>
                    <a:ext uri="{A12FA001-AC4F-418D-AE19-62706E023703}">
                      <ahyp:hlinkClr xmlns:ahyp="http://schemas.microsoft.com/office/drawing/2018/hyperlinkcolor" val="tx"/>
                    </a:ext>
                  </a:extLst>
                </a:hlinkClick>
              </a:rPr>
              <a:t>radsafe@wsu.edu</a:t>
            </a:r>
            <a:r>
              <a:rPr lang="en-US" sz="1800" dirty="0"/>
              <a:t>. </a:t>
            </a:r>
          </a:p>
          <a:p>
            <a:pPr marL="0" lvl="0" indent="0" defTabSz="457200">
              <a:lnSpc>
                <a:spcPct val="100000"/>
              </a:lnSpc>
              <a:spcBef>
                <a:spcPts val="0"/>
              </a:spcBef>
              <a:buNone/>
              <a:defRPr/>
            </a:pPr>
            <a:endParaRPr lang="en-US" sz="1800" dirty="0"/>
          </a:p>
          <a:p>
            <a:pPr marL="0" lvl="0" indent="0" defTabSz="457200">
              <a:lnSpc>
                <a:spcPct val="100000"/>
              </a:lnSpc>
              <a:spcBef>
                <a:spcPts val="0"/>
              </a:spcBef>
              <a:buNone/>
              <a:defRPr/>
            </a:pPr>
            <a:r>
              <a:rPr lang="en-US" sz="1800" dirty="0"/>
              <a:t>If you are uncertain whether equipment contains or contained radioactive sources or material, consult with the Authorized User or Laboratory Supervisor.</a:t>
            </a:r>
          </a:p>
          <a:p>
            <a:pPr marL="0" lvl="0" indent="0" defTabSz="457200">
              <a:lnSpc>
                <a:spcPct val="100000"/>
              </a:lnSpc>
              <a:spcBef>
                <a:spcPts val="0"/>
              </a:spcBef>
              <a:buNone/>
              <a:defRPr/>
            </a:pPr>
            <a:endParaRPr lang="en-US" sz="1800" dirty="0"/>
          </a:p>
          <a:p>
            <a:pPr marL="0" lvl="0" indent="0" defTabSz="457200">
              <a:lnSpc>
                <a:spcPct val="100000"/>
              </a:lnSpc>
              <a:spcBef>
                <a:spcPts val="0"/>
              </a:spcBef>
              <a:buNone/>
              <a:defRPr/>
            </a:pPr>
            <a:r>
              <a:rPr lang="en-US" sz="1800" dirty="0"/>
              <a:t>Ensure Authorized User or Laboratory Supervisor surveys and decontaminates equipment used with radioactive materials prior to servicing or disposition of equipment. </a:t>
            </a:r>
          </a:p>
          <a:p>
            <a:pPr marL="0" lvl="0" indent="0" defTabSz="457200">
              <a:lnSpc>
                <a:spcPct val="100000"/>
              </a:lnSpc>
              <a:spcBef>
                <a:spcPts val="0"/>
              </a:spcBef>
              <a:buNone/>
              <a:defRPr/>
            </a:pPr>
            <a:endParaRPr lang="en-US" sz="1800" dirty="0"/>
          </a:p>
          <a:p>
            <a:pPr marL="0" lvl="0" indent="0" defTabSz="457200">
              <a:lnSpc>
                <a:spcPct val="100000"/>
              </a:lnSpc>
              <a:spcBef>
                <a:spcPts val="0"/>
              </a:spcBef>
              <a:buNone/>
              <a:defRPr/>
            </a:pPr>
            <a:r>
              <a:rPr lang="en-US" sz="1800" dirty="0"/>
              <a:t>The Radiation Safety Program staff will perform property release surveys prior to the transfer of equipment to Surplus Stores or release for unrestricted use. At non-Pullman campuses and Research Stations RSP staff will review the surveys conducted by the authorized users to confirm the equipment and/or area is contamination free.</a:t>
            </a:r>
          </a:p>
          <a:p>
            <a:pPr marL="0" indent="0">
              <a:buNone/>
            </a:pPr>
            <a:endParaRPr lang="en-US" sz="1600" b="1" dirty="0"/>
          </a:p>
        </p:txBody>
      </p:sp>
      <p:sp>
        <p:nvSpPr>
          <p:cNvPr id="6" name="Title 5">
            <a:extLst>
              <a:ext uri="{FF2B5EF4-FFF2-40B4-BE49-F238E27FC236}">
                <a16:creationId xmlns:a16="http://schemas.microsoft.com/office/drawing/2014/main" id="{6F365381-C424-D1F9-F015-E1D5AE3D811D}"/>
              </a:ext>
            </a:extLst>
          </p:cNvPr>
          <p:cNvSpPr>
            <a:spLocks noGrp="1"/>
          </p:cNvSpPr>
          <p:nvPr>
            <p:ph type="title"/>
          </p:nvPr>
        </p:nvSpPr>
        <p:spPr/>
        <p:txBody>
          <a:bodyPr/>
          <a:lstStyle/>
          <a:p>
            <a:r>
              <a:rPr lang="en-US" dirty="0"/>
              <a:t>Process for Servicing Equipment or Facilities</a:t>
            </a:r>
          </a:p>
        </p:txBody>
      </p:sp>
      <p:pic>
        <p:nvPicPr>
          <p:cNvPr id="9" name="Picture 8">
            <a:extLst>
              <a:ext uri="{FF2B5EF4-FFF2-40B4-BE49-F238E27FC236}">
                <a16:creationId xmlns:a16="http://schemas.microsoft.com/office/drawing/2014/main" id="{2304B787-3D44-20F4-EFFF-9F88EFACF09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806669" y="2112805"/>
            <a:ext cx="2553692" cy="1915269"/>
          </a:xfrm>
          <a:prstGeom prst="rect">
            <a:avLst/>
          </a:prstGeom>
        </p:spPr>
      </p:pic>
      <p:pic>
        <p:nvPicPr>
          <p:cNvPr id="4" name="Picture 3">
            <a:extLst>
              <a:ext uri="{FF2B5EF4-FFF2-40B4-BE49-F238E27FC236}">
                <a16:creationId xmlns:a16="http://schemas.microsoft.com/office/drawing/2014/main" id="{5655CD7C-5684-0D04-E14A-0B7A2B4F9E1F}"/>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336059" y="4587653"/>
            <a:ext cx="2553692" cy="1915269"/>
          </a:xfrm>
          <a:prstGeom prst="rect">
            <a:avLst/>
          </a:prstGeom>
        </p:spPr>
      </p:pic>
    </p:spTree>
    <p:extLst>
      <p:ext uri="{BB962C8B-B14F-4D97-AF65-F5344CB8AC3E}">
        <p14:creationId xmlns:p14="http://schemas.microsoft.com/office/powerpoint/2010/main" val="3714341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42A54DB-8F12-076F-321D-1EFE8043C643}"/>
              </a:ext>
            </a:extLst>
          </p:cNvPr>
          <p:cNvSpPr>
            <a:spLocks noGrp="1"/>
          </p:cNvSpPr>
          <p:nvPr>
            <p:ph sz="half" idx="1"/>
          </p:nvPr>
        </p:nvSpPr>
        <p:spPr>
          <a:xfrm>
            <a:off x="1155700" y="1803400"/>
            <a:ext cx="5214955" cy="4634977"/>
          </a:xfrm>
        </p:spPr>
        <p:txBody>
          <a:bodyPr anchor="t">
            <a:normAutofit fontScale="70000" lnSpcReduction="20000"/>
          </a:bodyPr>
          <a:lstStyle/>
          <a:p>
            <a:pPr marL="0" indent="0">
              <a:buNone/>
            </a:pPr>
            <a:r>
              <a:rPr lang="en-US" dirty="0"/>
              <a:t>Welcome to GERT!</a:t>
            </a:r>
          </a:p>
          <a:p>
            <a:pPr marL="0" indent="0">
              <a:buNone/>
            </a:pPr>
            <a:endParaRPr lang="en-US" dirty="0"/>
          </a:p>
          <a:p>
            <a:pPr marL="0" indent="0">
              <a:buNone/>
            </a:pPr>
            <a:r>
              <a:rPr lang="en-US" dirty="0"/>
              <a:t>GERT is provided to all personnel who require unescorted access to laboratories and clinical areas where radioactive material or radiation producing devices are present. </a:t>
            </a:r>
          </a:p>
          <a:p>
            <a:pPr marL="0" indent="0">
              <a:buNone/>
            </a:pPr>
            <a:endParaRPr lang="en-US" dirty="0"/>
          </a:p>
          <a:p>
            <a:pPr marL="0" indent="0">
              <a:buNone/>
            </a:pPr>
            <a:r>
              <a:rPr lang="en-US" dirty="0"/>
              <a:t>This training does not authorize you to work directly with radioactive material or operate radiation producing devices.</a:t>
            </a:r>
          </a:p>
          <a:p>
            <a:pPr marL="0" indent="0">
              <a:buNone/>
            </a:pPr>
            <a:endParaRPr lang="en-US" dirty="0"/>
          </a:p>
          <a:p>
            <a:pPr marL="0" indent="0">
              <a:buNone/>
            </a:pPr>
            <a:r>
              <a:rPr lang="en-US" dirty="0"/>
              <a:t>This presentation will provide essential information to ensure your safety, health, and well-being when entering areas where radioactive material (RAM) or radiation producing devices are used.</a:t>
            </a:r>
          </a:p>
          <a:p>
            <a:pPr marL="0" indent="0">
              <a:buNone/>
            </a:pPr>
            <a:r>
              <a:rPr lang="en-US" dirty="0"/>
              <a:t> </a:t>
            </a:r>
          </a:p>
        </p:txBody>
      </p:sp>
      <p:pic>
        <p:nvPicPr>
          <p:cNvPr id="1028" name="Picture 4" descr="New technique 'sees' radioactive material even after it's gone | The  College of Engineering at NC State University">
            <a:extLst>
              <a:ext uri="{FF2B5EF4-FFF2-40B4-BE49-F238E27FC236}">
                <a16:creationId xmlns:a16="http://schemas.microsoft.com/office/drawing/2014/main" id="{5EF300F2-D09E-0090-94C8-ED94B8D3ACA9}"/>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6094" r="29046" b="-1"/>
          <a:stretch>
            <a:fillRect/>
          </a:stretch>
        </p:blipFill>
        <p:spPr bwMode="auto">
          <a:xfrm>
            <a:off x="6815136" y="2161522"/>
            <a:ext cx="4931387" cy="4276855"/>
          </a:xfrm>
          <a:prstGeom prst="rect">
            <a:avLst/>
          </a:prstGeom>
          <a:solidFill>
            <a:srgbClr val="FFFFFF"/>
          </a:solidFill>
        </p:spPr>
      </p:pic>
      <p:sp>
        <p:nvSpPr>
          <p:cNvPr id="4" name="Title 3">
            <a:extLst>
              <a:ext uri="{FF2B5EF4-FFF2-40B4-BE49-F238E27FC236}">
                <a16:creationId xmlns:a16="http://schemas.microsoft.com/office/drawing/2014/main" id="{24479CB7-490D-390E-A7F3-0C55C6AB7421}"/>
              </a:ext>
            </a:extLst>
          </p:cNvPr>
          <p:cNvSpPr>
            <a:spLocks noGrp="1"/>
          </p:cNvSpPr>
          <p:nvPr>
            <p:ph type="title"/>
          </p:nvPr>
        </p:nvSpPr>
        <p:spPr>
          <a:xfrm>
            <a:off x="1781174" y="355078"/>
            <a:ext cx="9348789" cy="1185623"/>
          </a:xfrm>
        </p:spPr>
        <p:txBody>
          <a:bodyPr anchor="b">
            <a:normAutofit/>
          </a:bodyPr>
          <a:lstStyle/>
          <a:p>
            <a:r>
              <a:rPr lang="en-US" sz="4100" dirty="0"/>
              <a:t>Welcome to General Employee Radiation Training</a:t>
            </a:r>
          </a:p>
        </p:txBody>
      </p:sp>
    </p:spTree>
    <p:extLst>
      <p:ext uri="{BB962C8B-B14F-4D97-AF65-F5344CB8AC3E}">
        <p14:creationId xmlns:p14="http://schemas.microsoft.com/office/powerpoint/2010/main" val="4075339239"/>
      </p:ext>
    </p:extLst>
  </p:cSld>
  <p:clrMapOvr>
    <a:masterClrMapping/>
  </p:clrMapOvr>
  <mc:AlternateContent xmlns:mc="http://schemas.openxmlformats.org/markup-compatibility/2006" xmlns:p14="http://schemas.microsoft.com/office/powerpoint/2010/main">
    <mc:Choice Requires="p14">
      <p:transition spd="slow" p14:dur="2000" advTm="12358"/>
    </mc:Choice>
    <mc:Fallback xmlns="">
      <p:transition spd="slow" advTm="12358"/>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0ABC8FD-2AE5-CAE4-B223-0C14F6D99216}"/>
              </a:ext>
            </a:extLst>
          </p:cNvPr>
          <p:cNvSpPr>
            <a:spLocks noGrp="1"/>
          </p:cNvSpPr>
          <p:nvPr>
            <p:ph sz="half" idx="1"/>
          </p:nvPr>
        </p:nvSpPr>
        <p:spPr>
          <a:xfrm>
            <a:off x="1280160" y="2161522"/>
            <a:ext cx="5090495" cy="4276855"/>
          </a:xfrm>
        </p:spPr>
        <p:txBody>
          <a:bodyPr anchor="t">
            <a:normAutofit fontScale="62500" lnSpcReduction="20000"/>
          </a:bodyPr>
          <a:lstStyle/>
          <a:p>
            <a:pPr marL="0" indent="0">
              <a:buNone/>
            </a:pPr>
            <a:r>
              <a:rPr lang="en-US" sz="3000" dirty="0"/>
              <a:t>The Radiation Safety Program supplies radioactive waste containers to users.</a:t>
            </a:r>
          </a:p>
          <a:p>
            <a:pPr marL="0" indent="0">
              <a:buNone/>
            </a:pPr>
            <a:r>
              <a:rPr lang="en-US" sz="3000" dirty="0"/>
              <a:t>One or two cubic foot cardboard boxes are used dry radioactive waste and lab trash.</a:t>
            </a:r>
          </a:p>
          <a:p>
            <a:pPr marL="0" indent="0">
              <a:buNone/>
            </a:pPr>
            <a:r>
              <a:rPr lang="en-US" sz="3000" dirty="0"/>
              <a:t>One and five gallon jugs can be purchased by the lab for mixed and aqueous liquid wastes.</a:t>
            </a:r>
          </a:p>
          <a:p>
            <a:pPr marL="0" indent="0">
              <a:buNone/>
            </a:pPr>
            <a:r>
              <a:rPr lang="en-US" sz="3000" b="1" dirty="0"/>
              <a:t>*Glass bottles may not be used for liquid waste. </a:t>
            </a:r>
          </a:p>
          <a:p>
            <a:pPr marL="0" indent="0">
              <a:buNone/>
            </a:pPr>
            <a:r>
              <a:rPr lang="en-US" sz="3000" dirty="0"/>
              <a:t>Waste containers have a “Caution Radioactive Material” label affixed to the container.</a:t>
            </a:r>
          </a:p>
          <a:p>
            <a:pPr marL="0" indent="0">
              <a:buNone/>
            </a:pPr>
            <a:r>
              <a:rPr lang="en-US" sz="3000" b="1" dirty="0"/>
              <a:t>DO NOT </a:t>
            </a:r>
            <a:r>
              <a:rPr lang="en-US" sz="3000" dirty="0"/>
              <a:t>remove radioactive waste containers from the laboratory.</a:t>
            </a:r>
          </a:p>
          <a:p>
            <a:pPr marL="0" indent="0">
              <a:buNone/>
            </a:pPr>
            <a:r>
              <a:rPr lang="en-US" sz="3000" dirty="0"/>
              <a:t>Outer Radioactive Materials shipping containers (boxes) may be discarded as NORMAL trash </a:t>
            </a:r>
            <a:r>
              <a:rPr lang="en-US" sz="3000" b="1" u="sng" dirty="0"/>
              <a:t>only</a:t>
            </a:r>
            <a:r>
              <a:rPr lang="en-US" sz="3000" dirty="0"/>
              <a:t> after they have been surveyed and found free of contamination and </a:t>
            </a:r>
            <a:r>
              <a:rPr lang="en-US" sz="3000" b="1" dirty="0"/>
              <a:t>all</a:t>
            </a:r>
            <a:r>
              <a:rPr lang="en-US" sz="3000" dirty="0"/>
              <a:t> radioactive labels are defaced.</a:t>
            </a:r>
          </a:p>
          <a:p>
            <a:pPr marL="0" indent="0">
              <a:buNone/>
            </a:pPr>
            <a:endParaRPr lang="en-US" sz="2600" b="1" dirty="0"/>
          </a:p>
        </p:txBody>
      </p:sp>
      <p:pic>
        <p:nvPicPr>
          <p:cNvPr id="5" name="Picture 4">
            <a:extLst>
              <a:ext uri="{FF2B5EF4-FFF2-40B4-BE49-F238E27FC236}">
                <a16:creationId xmlns:a16="http://schemas.microsoft.com/office/drawing/2014/main" id="{82FB13DA-86C7-3B0F-7486-08C2A5262BDD}"/>
              </a:ext>
            </a:extLst>
          </p:cNvPr>
          <p:cNvPicPr>
            <a:picLocks noChangeAspect="1"/>
          </p:cNvPicPr>
          <p:nvPr/>
        </p:nvPicPr>
        <p:blipFill>
          <a:blip r:embed="rId3"/>
          <a:stretch>
            <a:fillRect/>
          </a:stretch>
        </p:blipFill>
        <p:spPr>
          <a:xfrm>
            <a:off x="8356459" y="1535880"/>
            <a:ext cx="3321817" cy="2962928"/>
          </a:xfrm>
          <a:prstGeom prst="rect">
            <a:avLst/>
          </a:prstGeom>
          <a:noFill/>
        </p:spPr>
      </p:pic>
      <p:sp>
        <p:nvSpPr>
          <p:cNvPr id="3" name="Title 2">
            <a:extLst>
              <a:ext uri="{FF2B5EF4-FFF2-40B4-BE49-F238E27FC236}">
                <a16:creationId xmlns:a16="http://schemas.microsoft.com/office/drawing/2014/main" id="{94D0D4AB-9318-C115-7DF1-B83553E4B6FE}"/>
              </a:ext>
            </a:extLst>
          </p:cNvPr>
          <p:cNvSpPr>
            <a:spLocks noGrp="1"/>
          </p:cNvSpPr>
          <p:nvPr>
            <p:ph type="title"/>
          </p:nvPr>
        </p:nvSpPr>
        <p:spPr>
          <a:xfrm>
            <a:off x="1906303" y="293686"/>
            <a:ext cx="9348789" cy="1069461"/>
          </a:xfrm>
        </p:spPr>
        <p:txBody>
          <a:bodyPr anchor="b">
            <a:normAutofit fontScale="90000"/>
          </a:bodyPr>
          <a:lstStyle/>
          <a:p>
            <a:r>
              <a:rPr lang="en-US" dirty="0"/>
              <a:t>Housekeeping and Waste Containers</a:t>
            </a:r>
          </a:p>
        </p:txBody>
      </p:sp>
      <p:grpSp>
        <p:nvGrpSpPr>
          <p:cNvPr id="7" name="Group 6">
            <a:extLst>
              <a:ext uri="{FF2B5EF4-FFF2-40B4-BE49-F238E27FC236}">
                <a16:creationId xmlns:a16="http://schemas.microsoft.com/office/drawing/2014/main" id="{EBDC2E17-D83A-7AF8-9126-AD3481745E75}"/>
              </a:ext>
            </a:extLst>
          </p:cNvPr>
          <p:cNvGrpSpPr/>
          <p:nvPr/>
        </p:nvGrpSpPr>
        <p:grpSpPr>
          <a:xfrm>
            <a:off x="6909783" y="3974594"/>
            <a:ext cx="1716070" cy="2695052"/>
            <a:chOff x="304800" y="3657600"/>
            <a:chExt cx="2000250" cy="2952750"/>
          </a:xfrm>
        </p:grpSpPr>
        <p:pic>
          <p:nvPicPr>
            <p:cNvPr id="4" name="Picture 4">
              <a:extLst>
                <a:ext uri="{FF2B5EF4-FFF2-40B4-BE49-F238E27FC236}">
                  <a16:creationId xmlns:a16="http://schemas.microsoft.com/office/drawing/2014/main" id="{70EE5BE7-5C55-1243-8A26-2C9744A468F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657600"/>
              <a:ext cx="200025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a:extLst>
                <a:ext uri="{FF2B5EF4-FFF2-40B4-BE49-F238E27FC236}">
                  <a16:creationId xmlns:a16="http://schemas.microsoft.com/office/drawing/2014/main" id="{D952E4A9-2F18-010D-8292-A40BD8A9142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4800" y="46482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232527447"/>
      </p:ext>
    </p:extLst>
  </p:cSld>
  <p:clrMapOvr>
    <a:masterClrMapping/>
  </p:clrMapOvr>
  <mc:AlternateContent xmlns:mc="http://schemas.openxmlformats.org/markup-compatibility/2006" xmlns:p14="http://schemas.microsoft.com/office/powerpoint/2010/main">
    <mc:Choice Requires="p14">
      <p:transition spd="slow" p14:dur="2000" advTm="22751"/>
    </mc:Choice>
    <mc:Fallback xmlns="">
      <p:transition spd="slow" advTm="22751"/>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AAEE59-F226-BF69-01A3-79B6CAC3B1B2}"/>
              </a:ext>
            </a:extLst>
          </p:cNvPr>
          <p:cNvSpPr>
            <a:spLocks noGrp="1"/>
          </p:cNvSpPr>
          <p:nvPr>
            <p:ph sz="half" idx="1"/>
          </p:nvPr>
        </p:nvSpPr>
        <p:spPr>
          <a:xfrm>
            <a:off x="1485900" y="2161522"/>
            <a:ext cx="4884755" cy="4276855"/>
          </a:xfrm>
        </p:spPr>
        <p:txBody>
          <a:bodyPr/>
          <a:lstStyle/>
          <a:p>
            <a:pPr marL="0" indent="0">
              <a:buNone/>
            </a:pPr>
            <a:r>
              <a:rPr lang="en-US" altLang="en-US" sz="2400" dirty="0"/>
              <a:t>Plastic inner shipping container (blue pigs) may also be discarded as NORMAL trash </a:t>
            </a:r>
            <a:r>
              <a:rPr lang="en-US" altLang="en-US" sz="2400" b="1" u="sng" dirty="0"/>
              <a:t>only</a:t>
            </a:r>
            <a:r>
              <a:rPr lang="en-US" altLang="en-US" sz="2400" dirty="0"/>
              <a:t> after they have been surveyed and found free of contamination, and </a:t>
            </a:r>
            <a:r>
              <a:rPr lang="en-US" altLang="en-US" sz="2400" b="1" dirty="0"/>
              <a:t>all</a:t>
            </a:r>
            <a:r>
              <a:rPr lang="en-US" altLang="en-US" sz="2400" dirty="0"/>
              <a:t> radioactive are labels defaced.</a:t>
            </a:r>
          </a:p>
          <a:p>
            <a:pPr marL="0" indent="0">
              <a:buNone/>
            </a:pPr>
            <a:r>
              <a:rPr lang="en-US" altLang="en-US" sz="2400" dirty="0"/>
              <a:t>Lead pigs (gray) are considered hazardous and may not be discarded in the normal trash. EH&amp;S or RSP staff will collect these pigs. </a:t>
            </a:r>
          </a:p>
        </p:txBody>
      </p:sp>
      <p:sp>
        <p:nvSpPr>
          <p:cNvPr id="4" name="Title 3">
            <a:extLst>
              <a:ext uri="{FF2B5EF4-FFF2-40B4-BE49-F238E27FC236}">
                <a16:creationId xmlns:a16="http://schemas.microsoft.com/office/drawing/2014/main" id="{B867C55A-FA8F-DE54-30D6-A37A6B59CDAD}"/>
              </a:ext>
            </a:extLst>
          </p:cNvPr>
          <p:cNvSpPr>
            <a:spLocks noGrp="1"/>
          </p:cNvSpPr>
          <p:nvPr>
            <p:ph type="title"/>
          </p:nvPr>
        </p:nvSpPr>
        <p:spPr/>
        <p:txBody>
          <a:bodyPr/>
          <a:lstStyle/>
          <a:p>
            <a:r>
              <a:rPr lang="en-US" dirty="0"/>
              <a:t>Waste Containers</a:t>
            </a:r>
          </a:p>
        </p:txBody>
      </p:sp>
      <p:pic>
        <p:nvPicPr>
          <p:cNvPr id="3" name="Picture 4" descr="pigs">
            <a:extLst>
              <a:ext uri="{FF2B5EF4-FFF2-40B4-BE49-F238E27FC236}">
                <a16:creationId xmlns:a16="http://schemas.microsoft.com/office/drawing/2014/main" id="{50BEC75D-B337-68E4-BCD3-5602845CD5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3888" y="2139696"/>
            <a:ext cx="4222750" cy="328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8976888"/>
      </p:ext>
    </p:extLst>
  </p:cSld>
  <p:clrMapOvr>
    <a:masterClrMapping/>
  </p:clrMapOvr>
  <mc:AlternateContent xmlns:mc="http://schemas.openxmlformats.org/markup-compatibility/2006" xmlns:p14="http://schemas.microsoft.com/office/powerpoint/2010/main">
    <mc:Choice Requires="p14">
      <p:transition spd="slow" p14:dur="2000" advTm="19106"/>
    </mc:Choice>
    <mc:Fallback xmlns="">
      <p:transition spd="slow" advTm="19106"/>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7E32BC8-CDD0-5571-0779-9DDAC3A090EC}"/>
              </a:ext>
            </a:extLst>
          </p:cNvPr>
          <p:cNvSpPr>
            <a:spLocks noGrp="1"/>
          </p:cNvSpPr>
          <p:nvPr>
            <p:ph sz="half" idx="1"/>
          </p:nvPr>
        </p:nvSpPr>
        <p:spPr>
          <a:xfrm>
            <a:off x="1511166" y="2161522"/>
            <a:ext cx="4859489" cy="4276855"/>
          </a:xfrm>
        </p:spPr>
        <p:txBody>
          <a:bodyPr/>
          <a:lstStyle/>
          <a:p>
            <a:pPr marL="0" indent="0">
              <a:buNone/>
            </a:pPr>
            <a:r>
              <a:rPr lang="en-US" dirty="0"/>
              <a:t>Thank you for completing the General Employee Radiation Training!</a:t>
            </a:r>
          </a:p>
          <a:p>
            <a:pPr marL="0" indent="0">
              <a:buNone/>
            </a:pPr>
            <a:endParaRPr lang="en-US" dirty="0"/>
          </a:p>
          <a:p>
            <a:pPr marL="0" indent="0">
              <a:buNone/>
            </a:pPr>
            <a:r>
              <a:rPr lang="en-US" dirty="0"/>
              <a:t>If you have any questions, contact the Radiation Safety Program at radsafe@wsu.edu.</a:t>
            </a:r>
          </a:p>
          <a:p>
            <a:pPr marL="0" indent="0">
              <a:buNone/>
            </a:pPr>
            <a:endParaRPr lang="en-US" dirty="0"/>
          </a:p>
        </p:txBody>
      </p:sp>
      <p:sp>
        <p:nvSpPr>
          <p:cNvPr id="4" name="Title 3">
            <a:extLst>
              <a:ext uri="{FF2B5EF4-FFF2-40B4-BE49-F238E27FC236}">
                <a16:creationId xmlns:a16="http://schemas.microsoft.com/office/drawing/2014/main" id="{5687A9C8-7507-B120-C608-A2193DE6DE75}"/>
              </a:ext>
            </a:extLst>
          </p:cNvPr>
          <p:cNvSpPr>
            <a:spLocks noGrp="1"/>
          </p:cNvSpPr>
          <p:nvPr>
            <p:ph type="title"/>
          </p:nvPr>
        </p:nvSpPr>
        <p:spPr/>
        <p:txBody>
          <a:bodyPr/>
          <a:lstStyle/>
          <a:p>
            <a:r>
              <a:rPr lang="en-US" dirty="0"/>
              <a:t>Thank You!</a:t>
            </a:r>
          </a:p>
        </p:txBody>
      </p:sp>
      <p:pic>
        <p:nvPicPr>
          <p:cNvPr id="5" name="Content Placeholder 5" descr="A green check mark in a circle&#10;&#10;AI-generated content may be incorrect.">
            <a:extLst>
              <a:ext uri="{FF2B5EF4-FFF2-40B4-BE49-F238E27FC236}">
                <a16:creationId xmlns:a16="http://schemas.microsoft.com/office/drawing/2014/main" id="{A927FAE8-21BC-9DAA-38C1-B324D3F0DCEA}"/>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238205" y="2981344"/>
            <a:ext cx="2172620" cy="2172620"/>
          </a:xfrm>
        </p:spPr>
      </p:pic>
    </p:spTree>
    <p:extLst>
      <p:ext uri="{BB962C8B-B14F-4D97-AF65-F5344CB8AC3E}">
        <p14:creationId xmlns:p14="http://schemas.microsoft.com/office/powerpoint/2010/main" val="1728030883"/>
      </p:ext>
    </p:extLst>
  </p:cSld>
  <p:clrMapOvr>
    <a:masterClrMapping/>
  </p:clrMapOvr>
  <mc:AlternateContent xmlns:mc="http://schemas.openxmlformats.org/markup-compatibility/2006" xmlns:p14="http://schemas.microsoft.com/office/powerpoint/2010/main">
    <mc:Choice Requires="p14">
      <p:transition spd="slow" p14:dur="2000" advTm="8120"/>
    </mc:Choice>
    <mc:Fallback xmlns="">
      <p:transition spd="slow" advTm="812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A2861-F327-FAB9-5D32-6854DF7E75DD}"/>
              </a:ext>
            </a:extLst>
          </p:cNvPr>
          <p:cNvSpPr>
            <a:spLocks noGrp="1"/>
          </p:cNvSpPr>
          <p:nvPr>
            <p:ph type="title"/>
          </p:nvPr>
        </p:nvSpPr>
        <p:spPr/>
        <p:txBody>
          <a:bodyPr/>
          <a:lstStyle/>
          <a:p>
            <a:r>
              <a:rPr lang="en-US" dirty="0"/>
              <a:t>Radiation Safety at WSU</a:t>
            </a:r>
          </a:p>
        </p:txBody>
      </p:sp>
      <p:sp>
        <p:nvSpPr>
          <p:cNvPr id="3" name="Text Placeholder 2">
            <a:extLst>
              <a:ext uri="{FF2B5EF4-FFF2-40B4-BE49-F238E27FC236}">
                <a16:creationId xmlns:a16="http://schemas.microsoft.com/office/drawing/2014/main" id="{AA1D97EA-CD42-9DB4-E36D-80DACDECFAE9}"/>
              </a:ext>
            </a:extLst>
          </p:cNvPr>
          <p:cNvSpPr>
            <a:spLocks noGrp="1"/>
          </p:cNvSpPr>
          <p:nvPr>
            <p:ph type="body" sz="quarter" idx="13"/>
          </p:nvPr>
        </p:nvSpPr>
        <p:spPr>
          <a:xfrm>
            <a:off x="1447800" y="2717800"/>
            <a:ext cx="5088254" cy="3419388"/>
          </a:xfrm>
        </p:spPr>
        <p:txBody>
          <a:bodyPr/>
          <a:lstStyle/>
          <a:p>
            <a:pPr marL="342900" indent="-342900">
              <a:buFont typeface="Arial" panose="020B0604020202020204" pitchFamily="34" charset="0"/>
              <a:buChar char="•"/>
            </a:pPr>
            <a:r>
              <a:rPr lang="en-US" dirty="0"/>
              <a:t>The Radiation Safety Program (RSP) works with numerous research groups, faculty members, and operations that use radioactive materials or x-rays across the state of Washington.</a:t>
            </a:r>
          </a:p>
          <a:p>
            <a:pPr marL="342900" indent="-342900">
              <a:buFont typeface="Arial" panose="020B0604020202020204" pitchFamily="34" charset="0"/>
              <a:buChar char="•"/>
            </a:pPr>
            <a:r>
              <a:rPr lang="en-US" dirty="0"/>
              <a:t>The RSP is responsible for developing and operating the radiation safety program and for assuring the use of radiation is compliant with government regulations, license conditions, and WSU policies and procedures. </a:t>
            </a:r>
          </a:p>
          <a:p>
            <a:pPr marL="342900" indent="-342900">
              <a:buFont typeface="Arial" panose="020B0604020202020204" pitchFamily="34" charset="0"/>
              <a:buChar char="•"/>
            </a:pPr>
            <a:r>
              <a:rPr lang="en-US" dirty="0"/>
              <a:t>Radiation safety at WSU is a team effort.</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pic>
        <p:nvPicPr>
          <p:cNvPr id="6" name="Picture Placeholder 5">
            <a:extLst>
              <a:ext uri="{FF2B5EF4-FFF2-40B4-BE49-F238E27FC236}">
                <a16:creationId xmlns:a16="http://schemas.microsoft.com/office/drawing/2014/main" id="{7CF4084F-437D-E54B-4F4B-72B3CE69A737}"/>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14" b="314"/>
          <a:stretch/>
        </p:blipFill>
        <p:spPr/>
      </p:pic>
    </p:spTree>
    <p:extLst>
      <p:ext uri="{BB962C8B-B14F-4D97-AF65-F5344CB8AC3E}">
        <p14:creationId xmlns:p14="http://schemas.microsoft.com/office/powerpoint/2010/main" val="4280273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C913A8-259F-8301-C5F7-64BEB069FE90}"/>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45BE849-743F-3ABA-5BFF-153D26C8E80A}"/>
              </a:ext>
            </a:extLst>
          </p:cNvPr>
          <p:cNvSpPr>
            <a:spLocks noGrp="1"/>
          </p:cNvSpPr>
          <p:nvPr>
            <p:ph idx="1"/>
          </p:nvPr>
        </p:nvSpPr>
        <p:spPr>
          <a:xfrm>
            <a:off x="1376039" y="2153433"/>
            <a:ext cx="10485761" cy="1756378"/>
          </a:xfrm>
        </p:spPr>
        <p:txBody>
          <a:bodyPr/>
          <a:lstStyle/>
          <a:p>
            <a:r>
              <a:rPr lang="en-US" sz="2400" dirty="0"/>
              <a:t>WSU maintains multiple licenses to work with radioactive materials (RAM) and Radiation-Producing Machines. </a:t>
            </a:r>
          </a:p>
          <a:p>
            <a:r>
              <a:rPr lang="en-US" sz="2400" dirty="0"/>
              <a:t>The policies of the radiation safety program are documented in the Radiation Protection Program Manual (RPPM) found at </a:t>
            </a:r>
            <a:r>
              <a:rPr lang="en-US" sz="2400" dirty="0">
                <a:hlinkClick r:id="rId3"/>
              </a:rPr>
              <a:t>https://rso.wsu.edu/rppm/</a:t>
            </a:r>
            <a:endParaRPr lang="en-US" sz="2400" dirty="0"/>
          </a:p>
          <a:p>
            <a:r>
              <a:rPr lang="en-US" sz="2400" dirty="0"/>
              <a:t>The Radiation Safety Program satisfies all regulatory requirements for radiation protection and licensing according to Washington Administrative Code (WAC) Title 246, Chapters 220-254.</a:t>
            </a:r>
          </a:p>
        </p:txBody>
      </p:sp>
      <p:sp>
        <p:nvSpPr>
          <p:cNvPr id="3" name="Title 2">
            <a:extLst>
              <a:ext uri="{FF2B5EF4-FFF2-40B4-BE49-F238E27FC236}">
                <a16:creationId xmlns:a16="http://schemas.microsoft.com/office/drawing/2014/main" id="{2B4114FD-64BA-41CB-9CA2-C22005A09660}"/>
              </a:ext>
            </a:extLst>
          </p:cNvPr>
          <p:cNvSpPr>
            <a:spLocks noGrp="1"/>
          </p:cNvSpPr>
          <p:nvPr>
            <p:ph type="title"/>
          </p:nvPr>
        </p:nvSpPr>
        <p:spPr>
          <a:xfrm>
            <a:off x="1781174" y="278878"/>
            <a:ext cx="9348789" cy="1272756"/>
          </a:xfrm>
        </p:spPr>
        <p:txBody>
          <a:bodyPr/>
          <a:lstStyle/>
          <a:p>
            <a:r>
              <a:rPr lang="en-US" sz="4000" dirty="0"/>
              <a:t>Regulatory and University Oversight of RAM</a:t>
            </a:r>
          </a:p>
        </p:txBody>
      </p:sp>
    </p:spTree>
    <p:extLst>
      <p:ext uri="{BB962C8B-B14F-4D97-AF65-F5344CB8AC3E}">
        <p14:creationId xmlns:p14="http://schemas.microsoft.com/office/powerpoint/2010/main" val="3216189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3FF4D2-5DB6-128A-1F86-6424D343AF79}"/>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FAB6E0C-9A9A-7693-E5A7-6C234F2F58E0}"/>
              </a:ext>
            </a:extLst>
          </p:cNvPr>
          <p:cNvSpPr>
            <a:spLocks noGrp="1"/>
          </p:cNvSpPr>
          <p:nvPr>
            <p:ph sz="half" idx="1"/>
          </p:nvPr>
        </p:nvSpPr>
        <p:spPr>
          <a:xfrm>
            <a:off x="1439268" y="2161522"/>
            <a:ext cx="4931387" cy="4276855"/>
          </a:xfrm>
        </p:spPr>
        <p:txBody>
          <a:bodyPr/>
          <a:lstStyle/>
          <a:p>
            <a:pPr marL="0" indent="0">
              <a:buNone/>
            </a:pPr>
            <a:r>
              <a:rPr lang="en-US" sz="2400" dirty="0"/>
              <a:t>People are continuously exposed to radiation. Radiation, simply defined, is energy emitted through space and matter. Radiation is the emission of particles or waves of energy from unstable atoms. These energetic, invisible particles or waves can injure living organisms under certain conditions. </a:t>
            </a:r>
          </a:p>
        </p:txBody>
      </p:sp>
      <p:sp>
        <p:nvSpPr>
          <p:cNvPr id="3" name="Content Placeholder 2">
            <a:extLst>
              <a:ext uri="{FF2B5EF4-FFF2-40B4-BE49-F238E27FC236}">
                <a16:creationId xmlns:a16="http://schemas.microsoft.com/office/drawing/2014/main" id="{1CE3DD8E-4A06-CC87-6952-38E1D957189A}"/>
              </a:ext>
            </a:extLst>
          </p:cNvPr>
          <p:cNvSpPr>
            <a:spLocks noGrp="1"/>
          </p:cNvSpPr>
          <p:nvPr>
            <p:ph sz="half" idx="2"/>
          </p:nvPr>
        </p:nvSpPr>
        <p:spPr/>
        <p:txBody>
          <a:bodyPr/>
          <a:lstStyle/>
          <a:p>
            <a:pPr marL="0" indent="0">
              <a:buNone/>
            </a:pPr>
            <a:r>
              <a:rPr lang="en-US" sz="2400" dirty="0"/>
              <a:t>Examples of ionizing radiation include particles (alpha, beta, or neutron radiation) or a rays (gamma or x-ray).</a:t>
            </a:r>
          </a:p>
        </p:txBody>
      </p:sp>
      <p:sp>
        <p:nvSpPr>
          <p:cNvPr id="4" name="Title 3">
            <a:extLst>
              <a:ext uri="{FF2B5EF4-FFF2-40B4-BE49-F238E27FC236}">
                <a16:creationId xmlns:a16="http://schemas.microsoft.com/office/drawing/2014/main" id="{47953EFC-DBB9-7BC6-6F07-4AE85C05F28C}"/>
              </a:ext>
            </a:extLst>
          </p:cNvPr>
          <p:cNvSpPr>
            <a:spLocks noGrp="1"/>
          </p:cNvSpPr>
          <p:nvPr>
            <p:ph type="title"/>
          </p:nvPr>
        </p:nvSpPr>
        <p:spPr/>
        <p:txBody>
          <a:bodyPr/>
          <a:lstStyle/>
          <a:p>
            <a:r>
              <a:rPr lang="en-US" dirty="0"/>
              <a:t>Basic Radiation Concepts</a:t>
            </a:r>
          </a:p>
        </p:txBody>
      </p:sp>
      <p:pic>
        <p:nvPicPr>
          <p:cNvPr id="5" name="Picture 6" descr="ionization diagram">
            <a:extLst>
              <a:ext uri="{FF2B5EF4-FFF2-40B4-BE49-F238E27FC236}">
                <a16:creationId xmlns:a16="http://schemas.microsoft.com/office/drawing/2014/main" id="{82CDBD33-E23C-6641-964B-74633FFFFA5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815136" y="3515875"/>
            <a:ext cx="4931387" cy="2749248"/>
          </a:xfrm>
          <a:prstGeom prst="rect">
            <a:avLst/>
          </a:prstGeom>
          <a:solidFill>
            <a:srgbClr val="FFFFFF"/>
          </a:solidFill>
        </p:spPr>
      </p:pic>
    </p:spTree>
    <p:extLst>
      <p:ext uri="{BB962C8B-B14F-4D97-AF65-F5344CB8AC3E}">
        <p14:creationId xmlns:p14="http://schemas.microsoft.com/office/powerpoint/2010/main" val="1052325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4EF045-3A37-B2D6-B9E3-F1F1593F55D7}"/>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E8ACF2B-BBBE-A60C-7FE2-DFB6E9D177BC}"/>
              </a:ext>
            </a:extLst>
          </p:cNvPr>
          <p:cNvSpPr>
            <a:spLocks noGrp="1"/>
          </p:cNvSpPr>
          <p:nvPr>
            <p:ph sz="half" idx="1"/>
          </p:nvPr>
        </p:nvSpPr>
        <p:spPr>
          <a:xfrm>
            <a:off x="1439268" y="2161522"/>
            <a:ext cx="4931387" cy="4276855"/>
          </a:xfrm>
        </p:spPr>
        <p:txBody>
          <a:bodyPr/>
          <a:lstStyle/>
          <a:p>
            <a:pPr marL="0" indent="0">
              <a:buNone/>
            </a:pPr>
            <a:r>
              <a:rPr lang="en-US" sz="2400" dirty="0"/>
              <a:t>Another term associated with radiation is radioactive contamination. Radioactive contamination is having radioactive material in an unwanted location. Radioactive contamination is strictly controlled at WSU to prevent its spread.</a:t>
            </a:r>
          </a:p>
        </p:txBody>
      </p:sp>
      <p:sp>
        <p:nvSpPr>
          <p:cNvPr id="4" name="Title 3">
            <a:extLst>
              <a:ext uri="{FF2B5EF4-FFF2-40B4-BE49-F238E27FC236}">
                <a16:creationId xmlns:a16="http://schemas.microsoft.com/office/drawing/2014/main" id="{C89151BB-432E-9F77-B433-A93CA01C94BF}"/>
              </a:ext>
            </a:extLst>
          </p:cNvPr>
          <p:cNvSpPr>
            <a:spLocks noGrp="1"/>
          </p:cNvSpPr>
          <p:nvPr>
            <p:ph type="title"/>
          </p:nvPr>
        </p:nvSpPr>
        <p:spPr/>
        <p:txBody>
          <a:bodyPr/>
          <a:lstStyle/>
          <a:p>
            <a:r>
              <a:rPr lang="en-US" dirty="0"/>
              <a:t>Radioactive Contamination</a:t>
            </a:r>
          </a:p>
        </p:txBody>
      </p:sp>
      <p:pic>
        <p:nvPicPr>
          <p:cNvPr id="5" name="Picture 6">
            <a:extLst>
              <a:ext uri="{FF2B5EF4-FFF2-40B4-BE49-F238E27FC236}">
                <a16:creationId xmlns:a16="http://schemas.microsoft.com/office/drawing/2014/main" id="{32657017-FC13-B1B8-B160-2971FC83FC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6370655" y="3115753"/>
            <a:ext cx="5645282" cy="3387169"/>
          </a:xfrm>
          <a:prstGeom prst="rect">
            <a:avLst/>
          </a:prstGeom>
          <a:solidFill>
            <a:srgbClr val="FFFFFF"/>
          </a:solidFill>
        </p:spPr>
      </p:pic>
    </p:spTree>
    <p:extLst>
      <p:ext uri="{BB962C8B-B14F-4D97-AF65-F5344CB8AC3E}">
        <p14:creationId xmlns:p14="http://schemas.microsoft.com/office/powerpoint/2010/main" val="3686759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15A821-01CA-363F-30BE-88A88681A0FE}"/>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EDA6CE6-CECB-A146-5910-BAFDEB6473F9}"/>
              </a:ext>
            </a:extLst>
          </p:cNvPr>
          <p:cNvSpPr>
            <a:spLocks noGrp="1"/>
          </p:cNvSpPr>
          <p:nvPr>
            <p:ph sz="half" idx="1"/>
          </p:nvPr>
        </p:nvSpPr>
        <p:spPr>
          <a:xfrm>
            <a:off x="1447800" y="2161523"/>
            <a:ext cx="4922855" cy="3845578"/>
          </a:xfrm>
        </p:spPr>
        <p:txBody>
          <a:bodyPr/>
          <a:lstStyle/>
          <a:p>
            <a:pPr marL="0" indent="0">
              <a:buNone/>
            </a:pPr>
            <a:r>
              <a:rPr lang="en-US" altLang="en-US" dirty="0">
                <a:cs typeface="Times New Roman" panose="02020603050405020304" pitchFamily="18" charset="0"/>
              </a:rPr>
              <a:t>According to the National Council on Radiation Protection and Measurement (NCRP) Report 106, individuals in the U.S receive 620 mrem (6.2 mSv) per year from natural background radiation and manmade radiation.</a:t>
            </a:r>
            <a:r>
              <a:rPr lang="en-US" altLang="en-US" baseline="30000" dirty="0">
                <a:cs typeface="Times New Roman" panose="02020603050405020304" pitchFamily="18" charset="0"/>
              </a:rPr>
              <a:t>1</a:t>
            </a:r>
          </a:p>
          <a:p>
            <a:pPr marL="0" indent="0" defTabSz="314325">
              <a:buNone/>
            </a:pPr>
            <a:endParaRPr lang="en-US" altLang="en-US" sz="2000" dirty="0">
              <a:cs typeface="Arial"/>
            </a:endParaRPr>
          </a:p>
          <a:p>
            <a:pPr marL="0" indent="0" defTabSz="314325">
              <a:buNone/>
            </a:pPr>
            <a:r>
              <a:rPr lang="en-US" altLang="en-US" sz="1100" baseline="30000" dirty="0"/>
              <a:t>1</a:t>
            </a:r>
            <a:r>
              <a:rPr lang="en-US" altLang="en-US" sz="1100" dirty="0"/>
              <a:t> Figure reproduced from NCRP, 2009.  Ionizing Radiation Exposure of the Population of the United States. NCRP Report No. 106. Bethesda, MD. March 3, 2009.</a:t>
            </a:r>
          </a:p>
          <a:p>
            <a:endParaRPr lang="en-US" dirty="0">
              <a:cs typeface="Arial"/>
            </a:endParaRPr>
          </a:p>
        </p:txBody>
      </p:sp>
      <p:sp>
        <p:nvSpPr>
          <p:cNvPr id="4" name="Title 3">
            <a:extLst>
              <a:ext uri="{FF2B5EF4-FFF2-40B4-BE49-F238E27FC236}">
                <a16:creationId xmlns:a16="http://schemas.microsoft.com/office/drawing/2014/main" id="{35450F70-F3F4-C12E-B5E0-B1D3D12D49D5}"/>
              </a:ext>
            </a:extLst>
          </p:cNvPr>
          <p:cNvSpPr>
            <a:spLocks noGrp="1"/>
          </p:cNvSpPr>
          <p:nvPr>
            <p:ph type="title"/>
          </p:nvPr>
        </p:nvSpPr>
        <p:spPr/>
        <p:txBody>
          <a:bodyPr/>
          <a:lstStyle/>
          <a:p>
            <a:r>
              <a:rPr lang="en-US" dirty="0"/>
              <a:t>Background Radiation</a:t>
            </a:r>
          </a:p>
        </p:txBody>
      </p:sp>
      <p:pic>
        <p:nvPicPr>
          <p:cNvPr id="5" name="Picture 1">
            <a:extLst>
              <a:ext uri="{FF2B5EF4-FFF2-40B4-BE49-F238E27FC236}">
                <a16:creationId xmlns:a16="http://schemas.microsoft.com/office/drawing/2014/main" id="{2A1FCD6E-EFE8-695D-9B08-81E5ECEDA61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93668" y="1905522"/>
            <a:ext cx="5178425" cy="450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6166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9C2690-854C-0782-6EE0-B93DDB980FAC}"/>
              </a:ext>
            </a:extLst>
          </p:cNvPr>
          <p:cNvSpPr>
            <a:spLocks noGrp="1"/>
          </p:cNvSpPr>
          <p:nvPr>
            <p:ph sz="half" idx="1"/>
          </p:nvPr>
        </p:nvSpPr>
        <p:spPr>
          <a:xfrm>
            <a:off x="1781175" y="2161522"/>
            <a:ext cx="4589480" cy="2915303"/>
          </a:xfrm>
        </p:spPr>
        <p:txBody>
          <a:bodyPr anchor="t">
            <a:normAutofit/>
          </a:bodyPr>
          <a:lstStyle/>
          <a:p>
            <a:pPr marL="0" indent="0">
              <a:buNone/>
            </a:pPr>
            <a:r>
              <a:rPr lang="en-US" altLang="en-US" dirty="0"/>
              <a:t>Occasionally non-radiation workers may need to operate in a radioactive materials area or on a piece of equipment that contains or has contained radioactive materials.</a:t>
            </a:r>
          </a:p>
          <a:p>
            <a:endParaRPr lang="en-US" dirty="0"/>
          </a:p>
        </p:txBody>
      </p:sp>
      <p:sp>
        <p:nvSpPr>
          <p:cNvPr id="6" name="Title 5">
            <a:extLst>
              <a:ext uri="{FF2B5EF4-FFF2-40B4-BE49-F238E27FC236}">
                <a16:creationId xmlns:a16="http://schemas.microsoft.com/office/drawing/2014/main" id="{F1F8239B-B1E1-EB38-8AF1-2DEBA8963730}"/>
              </a:ext>
            </a:extLst>
          </p:cNvPr>
          <p:cNvSpPr>
            <a:spLocks noGrp="1"/>
          </p:cNvSpPr>
          <p:nvPr>
            <p:ph type="title"/>
          </p:nvPr>
        </p:nvSpPr>
        <p:spPr>
          <a:xfrm>
            <a:off x="1781174" y="355078"/>
            <a:ext cx="9348789" cy="1185623"/>
          </a:xfrm>
        </p:spPr>
        <p:txBody>
          <a:bodyPr anchor="b">
            <a:normAutofit/>
          </a:bodyPr>
          <a:lstStyle/>
          <a:p>
            <a:r>
              <a:rPr lang="en-US" sz="4100" dirty="0"/>
              <a:t>Coordination With Radiation Safety Program Staff And Facilities</a:t>
            </a:r>
          </a:p>
        </p:txBody>
      </p:sp>
      <p:graphicFrame>
        <p:nvGraphicFramePr>
          <p:cNvPr id="10" name="Content Placeholder 4">
            <a:extLst>
              <a:ext uri="{FF2B5EF4-FFF2-40B4-BE49-F238E27FC236}">
                <a16:creationId xmlns:a16="http://schemas.microsoft.com/office/drawing/2014/main" id="{2A591DB1-CADF-0A7D-1A9A-2B2ACDBAC578}"/>
              </a:ext>
            </a:extLst>
          </p:cNvPr>
          <p:cNvGraphicFramePr>
            <a:graphicFrameLocks noGrp="1"/>
          </p:cNvGraphicFramePr>
          <p:nvPr>
            <p:ph sz="half" idx="2"/>
            <p:extLst>
              <p:ext uri="{D42A27DB-BD31-4B8C-83A1-F6EECF244321}">
                <p14:modId xmlns:p14="http://schemas.microsoft.com/office/powerpoint/2010/main" val="2668616988"/>
              </p:ext>
            </p:extLst>
          </p:nvPr>
        </p:nvGraphicFramePr>
        <p:xfrm>
          <a:off x="6815136" y="2161522"/>
          <a:ext cx="4931387" cy="42768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3">
            <a:extLst>
              <a:ext uri="{FF2B5EF4-FFF2-40B4-BE49-F238E27FC236}">
                <a16:creationId xmlns:a16="http://schemas.microsoft.com/office/drawing/2014/main" id="{E2030014-158F-006F-BF0D-B55809719790}"/>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400300" y="5305425"/>
            <a:ext cx="1066800" cy="1142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 name="Object 2">
            <a:extLst>
              <a:ext uri="{FF2B5EF4-FFF2-40B4-BE49-F238E27FC236}">
                <a16:creationId xmlns:a16="http://schemas.microsoft.com/office/drawing/2014/main" id="{9B7BAB01-B711-E16B-B6DB-A501DD1B1472}"/>
              </a:ext>
            </a:extLst>
          </p:cNvPr>
          <p:cNvGraphicFramePr>
            <a:graphicFrameLocks noChangeAspect="1"/>
          </p:cNvGraphicFramePr>
          <p:nvPr>
            <p:extLst>
              <p:ext uri="{D42A27DB-BD31-4B8C-83A1-F6EECF244321}">
                <p14:modId xmlns:p14="http://schemas.microsoft.com/office/powerpoint/2010/main" val="2078160454"/>
              </p:ext>
            </p:extLst>
          </p:nvPr>
        </p:nvGraphicFramePr>
        <p:xfrm>
          <a:off x="2674144" y="5764321"/>
          <a:ext cx="327025" cy="385763"/>
        </p:xfrm>
        <a:graphic>
          <a:graphicData uri="http://schemas.openxmlformats.org/presentationml/2006/ole">
            <mc:AlternateContent xmlns:mc="http://schemas.openxmlformats.org/markup-compatibility/2006">
              <mc:Choice xmlns:v="urn:schemas-microsoft-com:vml" Requires="v">
                <p:oleObj name="Image" r:id="rId9" imgW="4739852" imgH="5578539" progId="Photoshop.Image.6">
                  <p:embed/>
                </p:oleObj>
              </mc:Choice>
              <mc:Fallback>
                <p:oleObj name="Image" r:id="rId9" imgW="4739852" imgH="5578539" progId="Photoshop.Image.6">
                  <p:embed/>
                  <p:pic>
                    <p:nvPicPr>
                      <p:cNvPr id="12" name="Object 2">
                        <a:extLst>
                          <a:ext uri="{FF2B5EF4-FFF2-40B4-BE49-F238E27FC236}">
                            <a16:creationId xmlns:a16="http://schemas.microsoft.com/office/drawing/2014/main" id="{9B7BAB01-B711-E16B-B6DB-A501DD1B147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74144" y="5764321"/>
                        <a:ext cx="327025" cy="38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739926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0D76FC-DD29-FA6C-C9A8-7DF263DCCDF6}"/>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14865EF-AB59-5C35-E765-894D91253140}"/>
              </a:ext>
            </a:extLst>
          </p:cNvPr>
          <p:cNvSpPr>
            <a:spLocks noGrp="1"/>
          </p:cNvSpPr>
          <p:nvPr>
            <p:ph idx="1"/>
          </p:nvPr>
        </p:nvSpPr>
        <p:spPr/>
        <p:txBody>
          <a:bodyPr/>
          <a:lstStyle/>
          <a:p>
            <a:r>
              <a:rPr lang="en-US" sz="2400" b="1" dirty="0"/>
              <a:t>Be aware of all radiological posting </a:t>
            </a:r>
            <a:r>
              <a:rPr lang="en-US" sz="2400" dirty="0"/>
              <a:t>and radioactive material labeled areas and equipment.</a:t>
            </a:r>
          </a:p>
          <a:p>
            <a:r>
              <a:rPr lang="en-US" sz="2400" b="1" dirty="0"/>
              <a:t>Do not </a:t>
            </a:r>
            <a:r>
              <a:rPr lang="en-US" sz="2400" dirty="0"/>
              <a:t>enter an area containing radioactive material or radiation producing devices without approval by the Authorized User or Laboratory Supervisor. </a:t>
            </a:r>
          </a:p>
          <a:p>
            <a:r>
              <a:rPr lang="en-US" sz="2400" b="1" dirty="0"/>
              <a:t>Do not </a:t>
            </a:r>
            <a:r>
              <a:rPr lang="en-US" sz="2400" dirty="0"/>
              <a:t>perform tasks for which you do not have training.</a:t>
            </a:r>
          </a:p>
          <a:p>
            <a:r>
              <a:rPr lang="en-US" sz="2400" b="1" dirty="0"/>
              <a:t>Do not </a:t>
            </a:r>
            <a:r>
              <a:rPr lang="en-US" sz="2400" dirty="0"/>
              <a:t>remove radioactive material, radioactive waste, or devices from laboratory.</a:t>
            </a:r>
          </a:p>
          <a:p>
            <a:r>
              <a:rPr lang="en-US" sz="2400" dirty="0"/>
              <a:t>Report water discovered on the floor of a laboratory using radioactive material to the Radiation Safety Program.</a:t>
            </a:r>
          </a:p>
        </p:txBody>
      </p:sp>
      <p:sp>
        <p:nvSpPr>
          <p:cNvPr id="3" name="Title 2">
            <a:extLst>
              <a:ext uri="{FF2B5EF4-FFF2-40B4-BE49-F238E27FC236}">
                <a16:creationId xmlns:a16="http://schemas.microsoft.com/office/drawing/2014/main" id="{2DD22293-BA3C-5365-350F-1BA2766734BF}"/>
              </a:ext>
            </a:extLst>
          </p:cNvPr>
          <p:cNvSpPr>
            <a:spLocks noGrp="1"/>
          </p:cNvSpPr>
          <p:nvPr>
            <p:ph type="title"/>
          </p:nvPr>
        </p:nvSpPr>
        <p:spPr/>
        <p:txBody>
          <a:bodyPr/>
          <a:lstStyle/>
          <a:p>
            <a:r>
              <a:rPr lang="en-US" dirty="0"/>
              <a:t>Non-radiation Worker Rights and Responsibilities</a:t>
            </a:r>
          </a:p>
        </p:txBody>
      </p:sp>
    </p:spTree>
    <p:extLst>
      <p:ext uri="{BB962C8B-B14F-4D97-AF65-F5344CB8AC3E}">
        <p14:creationId xmlns:p14="http://schemas.microsoft.com/office/powerpoint/2010/main" val="94444248"/>
      </p:ext>
    </p:extLst>
  </p:cSld>
  <p:clrMapOvr>
    <a:masterClrMapping/>
  </p:clrMapOvr>
  <mc:AlternateContent xmlns:mc="http://schemas.openxmlformats.org/markup-compatibility/2006" xmlns:p14="http://schemas.microsoft.com/office/powerpoint/2010/main">
    <mc:Choice Requires="p14">
      <p:transition spd="slow" p14:dur="2000" advTm="40871"/>
    </mc:Choice>
    <mc:Fallback xmlns="">
      <p:transition spd="slow" advTm="40871"/>
    </mc:Fallback>
  </mc:AlternateContent>
</p:sld>
</file>

<file path=ppt/theme/theme1.xml><?xml version="1.0" encoding="utf-8"?>
<a:theme xmlns:a="http://schemas.openxmlformats.org/drawingml/2006/main" name="Office Theme">
  <a:themeElements>
    <a:clrScheme name="2021-Brand-8-19-21">
      <a:dk1>
        <a:srgbClr val="000000"/>
      </a:dk1>
      <a:lt1>
        <a:srgbClr val="FFFFFF"/>
      </a:lt1>
      <a:dk2>
        <a:srgbClr val="4D4D4D"/>
      </a:dk2>
      <a:lt2>
        <a:srgbClr val="A60F2D"/>
      </a:lt2>
      <a:accent1>
        <a:srgbClr val="CA1237"/>
      </a:accent1>
      <a:accent2>
        <a:srgbClr val="002D61"/>
      </a:accent2>
      <a:accent3>
        <a:srgbClr val="F3E700"/>
      </a:accent3>
      <a:accent4>
        <a:srgbClr val="FF6727"/>
      </a:accent4>
      <a:accent5>
        <a:srgbClr val="AADC24"/>
      </a:accent5>
      <a:accent6>
        <a:srgbClr val="5BC3F5"/>
      </a:accent6>
      <a:hlink>
        <a:srgbClr val="CA1237"/>
      </a:hlink>
      <a:folHlink>
        <a:srgbClr val="FF0000"/>
      </a:folHlink>
    </a:clrScheme>
    <a:fontScheme name="Arial both">
      <a:majorFont>
        <a:latin typeface="Arial"/>
        <a:ea typeface=""/>
        <a:cs typeface=""/>
      </a:majorFont>
      <a:minorFont>
        <a:latin typeface="Arial"/>
        <a:ea typeface=""/>
        <a:cs typeface=""/>
      </a:minorFont>
    </a:fontScheme>
    <a:fmtScheme name="Riblet">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7145" cap="flat" cmpd="sng" algn="ctr">
          <a:solidFill>
            <a:schemeClr val="phClr"/>
          </a:solidFill>
          <a:prstDash val="solid"/>
        </a:ln>
        <a:ln w="58420" cap="flat" cmpd="thickThin" algn="ctr">
          <a:solidFill>
            <a:schemeClr val="phClr">
              <a:shade val="95000"/>
              <a:alpha val="50000"/>
              <a:satMod val="150000"/>
            </a:schemeClr>
          </a:solidFill>
          <a:prstDash val="solid"/>
        </a:ln>
      </a:lnStyleLst>
      <a:effectStyleLst>
        <a:effectStyle>
          <a:effectLst/>
        </a:effectStyle>
        <a:effectStyle>
          <a:effectLst>
            <a:outerShdw blurRad="50800" dist="38100" dir="2700000" rotWithShape="0">
              <a:srgbClr val="000000">
                <a:alpha val="60000"/>
              </a:srgbClr>
            </a:outerShdw>
          </a:effectLst>
          <a:scene3d>
            <a:camera prst="orthographicFront">
              <a:rot lat="0" lon="0" rev="0"/>
            </a:camera>
            <a:lightRig rig="flat" dir="tl"/>
          </a:scene3d>
          <a:sp3d prstMaterial="flat">
            <a:bevelT w="31750" h="63500" prst="riblet"/>
          </a:sp3d>
        </a:effectStyle>
        <a:effectStyle>
          <a:effectLst>
            <a:outerShdw blurRad="50800" dist="38100" dir="2700000" algn="ctr" rotWithShape="0">
              <a:srgbClr val="000000">
                <a:alpha val="60000"/>
              </a:srgbClr>
            </a:outerShdw>
          </a:effectLst>
          <a:scene3d>
            <a:camera prst="orthographicFront">
              <a:rot lat="0" lon="0" rev="0"/>
            </a:camera>
            <a:lightRig rig="flat" dir="tl"/>
          </a:scene3d>
          <a:sp3d prstMaterial="flat">
            <a:bevelT w="57150" h="114300" prst="ribl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6B4CA71D4CFA740BA2FC78B00E943AD" ma:contentTypeVersion="0" ma:contentTypeDescription="Create a new document." ma:contentTypeScope="" ma:versionID="7f6a9e7a4aee44cc0e3ec2a2f686c4cf">
  <xsd:schema xmlns:xsd="http://www.w3.org/2001/XMLSchema" xmlns:xs="http://www.w3.org/2001/XMLSchema" xmlns:p="http://schemas.microsoft.com/office/2006/metadata/properties" targetNamespace="http://schemas.microsoft.com/office/2006/metadata/properties" ma:root="true" ma:fieldsID="f9bce4d9769d259b9f22a0ab32779d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2261EB8-23D0-44E3-AEE7-771987B26F4B}">
  <ds:schemaRefs>
    <ds:schemaRef ds:uri="http://purl.org/dc/elements/1.1/"/>
    <ds:schemaRef ds:uri="http://schemas.microsoft.com/office/2006/documentManagement/types"/>
    <ds:schemaRef ds:uri="http://purl.org/dc/dcmitype/"/>
    <ds:schemaRef ds:uri="http://purl.org/dc/terms/"/>
    <ds:schemaRef ds:uri="http://schemas.openxmlformats.org/package/2006/metadata/core-properties"/>
    <ds:schemaRef ds:uri="http://www.w3.org/XML/1998/namespace"/>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E0BB19C5-703D-4B9D-9480-78CC6895BF4B}">
  <ds:schemaRefs>
    <ds:schemaRef ds:uri="http://schemas.microsoft.com/sharepoint/v3/contenttype/forms"/>
  </ds:schemaRefs>
</ds:datastoreItem>
</file>

<file path=customXml/itemProps3.xml><?xml version="1.0" encoding="utf-8"?>
<ds:datastoreItem xmlns:ds="http://schemas.openxmlformats.org/officeDocument/2006/customXml" ds:itemID="{F9A971EB-DBB2-470E-96FD-C7A73ACA05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8334</TotalTime>
  <Words>3592</Words>
  <Application>Microsoft Office PowerPoint</Application>
  <PresentationFormat>Widescreen</PresentationFormat>
  <Paragraphs>220</Paragraphs>
  <Slides>22</Slides>
  <Notes>22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8" baseType="lpstr">
      <vt:lpstr>Arial</vt:lpstr>
      <vt:lpstr>Arial Black</vt:lpstr>
      <vt:lpstr>Calibri</vt:lpstr>
      <vt:lpstr>Times New Roman</vt:lpstr>
      <vt:lpstr>Office Theme</vt:lpstr>
      <vt:lpstr>Image</vt:lpstr>
      <vt:lpstr>General Employee Radiation Training (GERT)</vt:lpstr>
      <vt:lpstr>Welcome to General Employee Radiation Training</vt:lpstr>
      <vt:lpstr>Radiation Safety at WSU</vt:lpstr>
      <vt:lpstr>Regulatory and University Oversight of RAM</vt:lpstr>
      <vt:lpstr>Basic Radiation Concepts</vt:lpstr>
      <vt:lpstr>Radioactive Contamination</vt:lpstr>
      <vt:lpstr>Background Radiation</vt:lpstr>
      <vt:lpstr>Coordination With Radiation Safety Program Staff And Facilities</vt:lpstr>
      <vt:lpstr>Non-radiation Worker Rights and Responsibilities</vt:lpstr>
      <vt:lpstr>How Do I Identify Radioactive Material?</vt:lpstr>
      <vt:lpstr>Radioactive Material Labels</vt:lpstr>
      <vt:lpstr>How Do I Identify Radiation Producing Machines?</vt:lpstr>
      <vt:lpstr>Notice to Employees</vt:lpstr>
      <vt:lpstr>Emergency Contact Information Lab Postings</vt:lpstr>
      <vt:lpstr>Incidents/Spill Assistance</vt:lpstr>
      <vt:lpstr>Radiation Protection Principles</vt:lpstr>
      <vt:lpstr>Decreasing Exposure to Radioactive Contamination</vt:lpstr>
      <vt:lpstr>Security and Control of Radioactive Material and Radiation Producing Machines</vt:lpstr>
      <vt:lpstr>Process for Servicing Equipment or Facilities</vt:lpstr>
      <vt:lpstr>Housekeeping and Waste Containers</vt:lpstr>
      <vt:lpstr>Waste Containers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Boydo, Valerie J</dc:creator>
  <cp:lastModifiedBy>Robertson-DeMers, Kathryn A</cp:lastModifiedBy>
  <cp:revision>367</cp:revision>
  <cp:lastPrinted>2021-09-10T21:18:26Z</cp:lastPrinted>
  <dcterms:created xsi:type="dcterms:W3CDTF">2021-07-01T22:58:28Z</dcterms:created>
  <dcterms:modified xsi:type="dcterms:W3CDTF">2026-03-24T19:24:38Z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0x010100F6B4CA71D4CFA740BA2FC78B00E943AD</vt:lpwstr>
  </property>
</Properties>
</file>